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340" r:id="rId2"/>
    <p:sldId id="357" r:id="rId3"/>
    <p:sldId id="283" r:id="rId4"/>
    <p:sldId id="310" r:id="rId5"/>
    <p:sldId id="295" r:id="rId6"/>
    <p:sldId id="299" r:id="rId7"/>
    <p:sldId id="314" r:id="rId8"/>
    <p:sldId id="315" r:id="rId9"/>
    <p:sldId id="320" r:id="rId10"/>
    <p:sldId id="321" r:id="rId11"/>
    <p:sldId id="322" r:id="rId12"/>
    <p:sldId id="324" r:id="rId13"/>
    <p:sldId id="325" r:id="rId14"/>
    <p:sldId id="347" r:id="rId1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83" autoAdjust="0"/>
    <p:restoredTop sz="93979" autoAdjust="0"/>
  </p:normalViewPr>
  <p:slideViewPr>
    <p:cSldViewPr snapToGrid="0" showGuides="1">
      <p:cViewPr>
        <p:scale>
          <a:sx n="76" d="100"/>
          <a:sy n="76" d="100"/>
        </p:scale>
        <p:origin x="-64" y="-1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0F2DA-B308-4EF0-9940-1983FA6B74D9}" type="doc">
      <dgm:prSet loTypeId="urn:microsoft.com/office/officeart/2011/layout/HexagonRadial" loCatId="cycle" qsTypeId="urn:microsoft.com/office/officeart/2005/8/quickstyle/simple1" qsCatId="simple" csTypeId="urn:microsoft.com/office/officeart/2005/8/colors/accent6_2" csCatId="accent6" phldr="1"/>
      <dgm:spPr/>
      <dgm:t>
        <a:bodyPr/>
        <a:lstStyle/>
        <a:p>
          <a:endParaRPr lang="en-US"/>
        </a:p>
      </dgm:t>
    </dgm:pt>
    <dgm:pt modelId="{8666E1BB-7380-4886-A868-258B6AD7C2A2}">
      <dgm:prSet phldrT="[Text]" custT="1"/>
      <dgm:spPr>
        <a:solidFill>
          <a:srgbClr val="00A651"/>
        </a:solidFill>
      </dgm:spPr>
      <dgm:t>
        <a:bodyPr/>
        <a:lstStyle/>
        <a:p>
          <a:r>
            <a:rPr lang="fr-FR" sz="1600" dirty="0"/>
            <a:t>Protocol</a:t>
          </a:r>
          <a:endParaRPr lang="en-US" sz="1600" dirty="0"/>
        </a:p>
      </dgm:t>
    </dgm:pt>
    <dgm:pt modelId="{A2B7497D-DB92-4201-B4B4-D873A7784D53}" type="parTrans" cxnId="{1094B229-CA75-444A-8751-A548C5B84821}">
      <dgm:prSet/>
      <dgm:spPr/>
      <dgm:t>
        <a:bodyPr/>
        <a:lstStyle/>
        <a:p>
          <a:endParaRPr lang="en-US"/>
        </a:p>
      </dgm:t>
    </dgm:pt>
    <dgm:pt modelId="{02EBC534-AF06-4F98-BC84-E5992BF1CD3B}" type="sibTrans" cxnId="{1094B229-CA75-444A-8751-A548C5B84821}">
      <dgm:prSet/>
      <dgm:spPr/>
      <dgm:t>
        <a:bodyPr/>
        <a:lstStyle/>
        <a:p>
          <a:endParaRPr lang="en-US"/>
        </a:p>
      </dgm:t>
    </dgm:pt>
    <dgm:pt modelId="{142CEB12-16E4-4F48-A330-ADB8B93698A5}">
      <dgm:prSet phldrT="[Text]" custT="1"/>
      <dgm:spPr>
        <a:solidFill>
          <a:srgbClr val="00A651"/>
        </a:solidFill>
      </dgm:spPr>
      <dgm:t>
        <a:bodyPr/>
        <a:lstStyle/>
        <a:p>
          <a:r>
            <a:rPr lang="fr-FR" sz="1600" dirty="0"/>
            <a:t>Protocol</a:t>
          </a:r>
          <a:endParaRPr lang="en-US" sz="1600" dirty="0"/>
        </a:p>
      </dgm:t>
    </dgm:pt>
    <dgm:pt modelId="{3F112CDE-4D71-4E58-A288-E389ABA919DC}" type="parTrans" cxnId="{3A77281B-C5F3-4707-90CE-87DD78E9BD1A}">
      <dgm:prSet/>
      <dgm:spPr/>
      <dgm:t>
        <a:bodyPr/>
        <a:lstStyle/>
        <a:p>
          <a:endParaRPr lang="en-US"/>
        </a:p>
      </dgm:t>
    </dgm:pt>
    <dgm:pt modelId="{EACFDC5E-5D3C-4B38-805E-B010962945FD}" type="sibTrans" cxnId="{3A77281B-C5F3-4707-90CE-87DD78E9BD1A}">
      <dgm:prSet/>
      <dgm:spPr/>
      <dgm:t>
        <a:bodyPr/>
        <a:lstStyle/>
        <a:p>
          <a:endParaRPr lang="en-US"/>
        </a:p>
      </dgm:t>
    </dgm:pt>
    <dgm:pt modelId="{0CBF6D1C-B7F7-4DF1-9ABE-A8FFB547AC3E}">
      <dgm:prSet phldrT="[Text]" custT="1"/>
      <dgm:spPr>
        <a:solidFill>
          <a:srgbClr val="00A651"/>
        </a:solidFill>
      </dgm:spPr>
      <dgm:t>
        <a:bodyPr/>
        <a:lstStyle/>
        <a:p>
          <a:r>
            <a:rPr lang="fr-FR" sz="1600" dirty="0"/>
            <a:t>Protocol</a:t>
          </a:r>
          <a:endParaRPr lang="en-US" sz="1600" dirty="0"/>
        </a:p>
      </dgm:t>
    </dgm:pt>
    <dgm:pt modelId="{EFE5AA65-AEA6-4C65-ADC1-B40CE9361231}" type="parTrans" cxnId="{80380516-E7EE-4CCC-BB1F-DB57AA1A622B}">
      <dgm:prSet/>
      <dgm:spPr/>
      <dgm:t>
        <a:bodyPr/>
        <a:lstStyle/>
        <a:p>
          <a:endParaRPr lang="en-US"/>
        </a:p>
      </dgm:t>
    </dgm:pt>
    <dgm:pt modelId="{20E6CB3A-F408-4C22-AF44-9CECF624F90C}" type="sibTrans" cxnId="{80380516-E7EE-4CCC-BB1F-DB57AA1A622B}">
      <dgm:prSet/>
      <dgm:spPr/>
      <dgm:t>
        <a:bodyPr/>
        <a:lstStyle/>
        <a:p>
          <a:endParaRPr lang="en-US"/>
        </a:p>
      </dgm:t>
    </dgm:pt>
    <dgm:pt modelId="{770292AC-E40D-4D25-90F4-F8BF1F84B6C4}">
      <dgm:prSet phldrT="[Text]" custT="1"/>
      <dgm:spPr>
        <a:solidFill>
          <a:srgbClr val="00A651"/>
        </a:solidFill>
      </dgm:spPr>
      <dgm:t>
        <a:bodyPr/>
        <a:lstStyle/>
        <a:p>
          <a:r>
            <a:rPr lang="fr-FR" sz="1600" dirty="0"/>
            <a:t>Protocol</a:t>
          </a:r>
          <a:endParaRPr lang="en-US" sz="1600" dirty="0"/>
        </a:p>
      </dgm:t>
    </dgm:pt>
    <dgm:pt modelId="{42082E68-19B0-4611-929E-B519685D74CB}" type="parTrans" cxnId="{EACFF55C-44D9-4993-A8F9-49A2BEF5DA4F}">
      <dgm:prSet/>
      <dgm:spPr/>
      <dgm:t>
        <a:bodyPr/>
        <a:lstStyle/>
        <a:p>
          <a:endParaRPr lang="en-US"/>
        </a:p>
      </dgm:t>
    </dgm:pt>
    <dgm:pt modelId="{876D820F-8C05-4505-AB5D-B94C21FC9E0B}" type="sibTrans" cxnId="{EACFF55C-44D9-4993-A8F9-49A2BEF5DA4F}">
      <dgm:prSet/>
      <dgm:spPr/>
      <dgm:t>
        <a:bodyPr/>
        <a:lstStyle/>
        <a:p>
          <a:endParaRPr lang="en-US"/>
        </a:p>
      </dgm:t>
    </dgm:pt>
    <dgm:pt modelId="{C1C7023B-B224-4902-86D1-EDA59A969B9F}">
      <dgm:prSet phldrT="[Text]" custT="1"/>
      <dgm:spPr>
        <a:solidFill>
          <a:srgbClr val="00A651"/>
        </a:solidFill>
      </dgm:spPr>
      <dgm:t>
        <a:bodyPr/>
        <a:lstStyle/>
        <a:p>
          <a:r>
            <a:rPr lang="fr-FR" sz="1600" dirty="0"/>
            <a:t>Protocol</a:t>
          </a:r>
          <a:endParaRPr lang="en-US" sz="1600" dirty="0"/>
        </a:p>
      </dgm:t>
    </dgm:pt>
    <dgm:pt modelId="{69B7E669-D12A-4AFF-A1E6-57C56BEAD03D}" type="parTrans" cxnId="{970C9CB5-A01D-4B33-B241-EF3F28EEE5BC}">
      <dgm:prSet/>
      <dgm:spPr/>
      <dgm:t>
        <a:bodyPr/>
        <a:lstStyle/>
        <a:p>
          <a:endParaRPr lang="en-US"/>
        </a:p>
      </dgm:t>
    </dgm:pt>
    <dgm:pt modelId="{09A2C73E-9CFC-4DDD-8E36-9B21B7F18E70}" type="sibTrans" cxnId="{970C9CB5-A01D-4B33-B241-EF3F28EEE5BC}">
      <dgm:prSet/>
      <dgm:spPr/>
      <dgm:t>
        <a:bodyPr/>
        <a:lstStyle/>
        <a:p>
          <a:endParaRPr lang="en-US"/>
        </a:p>
      </dgm:t>
    </dgm:pt>
    <dgm:pt modelId="{3A8C9D50-C11C-4993-BC14-F89F89053F26}">
      <dgm:prSet phldrT="[Text]" custT="1"/>
      <dgm:spPr>
        <a:solidFill>
          <a:srgbClr val="00A651"/>
        </a:solidFill>
      </dgm:spPr>
      <dgm:t>
        <a:bodyPr/>
        <a:lstStyle/>
        <a:p>
          <a:r>
            <a:rPr lang="fr-FR" sz="1600" dirty="0"/>
            <a:t>Protocol</a:t>
          </a:r>
          <a:endParaRPr lang="en-US" sz="1600" dirty="0"/>
        </a:p>
      </dgm:t>
    </dgm:pt>
    <dgm:pt modelId="{0B4F348A-E670-40F7-9EE5-425DB4817F3C}" type="parTrans" cxnId="{AFE3FC6D-B422-4772-B29F-6F1ABE3F15F6}">
      <dgm:prSet/>
      <dgm:spPr/>
      <dgm:t>
        <a:bodyPr/>
        <a:lstStyle/>
        <a:p>
          <a:endParaRPr lang="en-US"/>
        </a:p>
      </dgm:t>
    </dgm:pt>
    <dgm:pt modelId="{94A5565C-0C5A-4561-9DDF-BC96A7CBB876}" type="sibTrans" cxnId="{AFE3FC6D-B422-4772-B29F-6F1ABE3F15F6}">
      <dgm:prSet/>
      <dgm:spPr/>
      <dgm:t>
        <a:bodyPr/>
        <a:lstStyle/>
        <a:p>
          <a:endParaRPr lang="en-US"/>
        </a:p>
      </dgm:t>
    </dgm:pt>
    <dgm:pt modelId="{D8B2A52F-840A-4B5A-9A5F-AC89C85381D3}">
      <dgm:prSet phldrT="[Text]" custT="1"/>
      <dgm:spPr>
        <a:solidFill>
          <a:srgbClr val="00A651"/>
        </a:solidFill>
      </dgm:spPr>
      <dgm:t>
        <a:bodyPr/>
        <a:lstStyle/>
        <a:p>
          <a:r>
            <a:rPr lang="en-US" sz="1800" noProof="0" dirty="0"/>
            <a:t>Framework</a:t>
          </a:r>
        </a:p>
      </dgm:t>
    </dgm:pt>
    <dgm:pt modelId="{158A356B-AB2D-426B-AE6E-352DA8E32A49}" type="sibTrans" cxnId="{8827B658-2BAA-4CAC-8671-974E9458D863}">
      <dgm:prSet/>
      <dgm:spPr/>
      <dgm:t>
        <a:bodyPr/>
        <a:lstStyle/>
        <a:p>
          <a:endParaRPr lang="en-US"/>
        </a:p>
      </dgm:t>
    </dgm:pt>
    <dgm:pt modelId="{330A767B-B2EE-428B-9261-5C561CAE068C}" type="parTrans" cxnId="{8827B658-2BAA-4CAC-8671-974E9458D863}">
      <dgm:prSet/>
      <dgm:spPr/>
      <dgm:t>
        <a:bodyPr/>
        <a:lstStyle/>
        <a:p>
          <a:endParaRPr lang="en-US"/>
        </a:p>
      </dgm:t>
    </dgm:pt>
    <dgm:pt modelId="{47CDA0B4-79D1-4AA0-9C77-F9FF4294CAA8}" type="pres">
      <dgm:prSet presAssocID="{8AF0F2DA-B308-4EF0-9940-1983FA6B74D9}" presName="Name0" presStyleCnt="0">
        <dgm:presLayoutVars>
          <dgm:chMax val="1"/>
          <dgm:chPref val="1"/>
          <dgm:dir/>
          <dgm:animOne val="branch"/>
          <dgm:animLvl val="lvl"/>
        </dgm:presLayoutVars>
      </dgm:prSet>
      <dgm:spPr/>
      <dgm:t>
        <a:bodyPr/>
        <a:lstStyle/>
        <a:p>
          <a:endParaRPr lang="en-US"/>
        </a:p>
      </dgm:t>
    </dgm:pt>
    <dgm:pt modelId="{275FC65E-37F2-42C8-94CE-C676C0008C88}" type="pres">
      <dgm:prSet presAssocID="{D8B2A52F-840A-4B5A-9A5F-AC89C85381D3}" presName="Parent" presStyleLbl="node0" presStyleIdx="0" presStyleCnt="1">
        <dgm:presLayoutVars>
          <dgm:chMax val="6"/>
          <dgm:chPref val="6"/>
        </dgm:presLayoutVars>
      </dgm:prSet>
      <dgm:spPr/>
      <dgm:t>
        <a:bodyPr/>
        <a:lstStyle/>
        <a:p>
          <a:endParaRPr lang="en-US"/>
        </a:p>
      </dgm:t>
    </dgm:pt>
    <dgm:pt modelId="{9AC6DEDC-83A9-49AA-BA3A-8D830B15ECD8}" type="pres">
      <dgm:prSet presAssocID="{8666E1BB-7380-4886-A868-258B6AD7C2A2}" presName="Accent1" presStyleCnt="0"/>
      <dgm:spPr/>
    </dgm:pt>
    <dgm:pt modelId="{717CF07C-6D41-4336-A546-315B5FC342C2}" type="pres">
      <dgm:prSet presAssocID="{8666E1BB-7380-4886-A868-258B6AD7C2A2}" presName="Accent" presStyleLbl="bgShp" presStyleIdx="0" presStyleCnt="6"/>
      <dgm:spPr/>
    </dgm:pt>
    <dgm:pt modelId="{2C32435F-72C0-4159-A1B0-E613C2DCFF1A}" type="pres">
      <dgm:prSet presAssocID="{8666E1BB-7380-4886-A868-258B6AD7C2A2}" presName="Child1" presStyleLbl="node1" presStyleIdx="0" presStyleCnt="6">
        <dgm:presLayoutVars>
          <dgm:chMax val="0"/>
          <dgm:chPref val="0"/>
          <dgm:bulletEnabled val="1"/>
        </dgm:presLayoutVars>
      </dgm:prSet>
      <dgm:spPr/>
      <dgm:t>
        <a:bodyPr/>
        <a:lstStyle/>
        <a:p>
          <a:endParaRPr lang="en-US"/>
        </a:p>
      </dgm:t>
    </dgm:pt>
    <dgm:pt modelId="{BFB90BAE-FC1F-4640-87B8-8DEC6F5DF342}" type="pres">
      <dgm:prSet presAssocID="{142CEB12-16E4-4F48-A330-ADB8B93698A5}" presName="Accent2" presStyleCnt="0"/>
      <dgm:spPr/>
    </dgm:pt>
    <dgm:pt modelId="{D1063AAB-DD1D-4928-923B-18B2B51EEA4E}" type="pres">
      <dgm:prSet presAssocID="{142CEB12-16E4-4F48-A330-ADB8B93698A5}" presName="Accent" presStyleLbl="bgShp" presStyleIdx="1" presStyleCnt="6"/>
      <dgm:spPr/>
    </dgm:pt>
    <dgm:pt modelId="{47487370-05FE-436A-A8FA-B92B6117057D}" type="pres">
      <dgm:prSet presAssocID="{142CEB12-16E4-4F48-A330-ADB8B93698A5}" presName="Child2" presStyleLbl="node1" presStyleIdx="1" presStyleCnt="6">
        <dgm:presLayoutVars>
          <dgm:chMax val="0"/>
          <dgm:chPref val="0"/>
          <dgm:bulletEnabled val="1"/>
        </dgm:presLayoutVars>
      </dgm:prSet>
      <dgm:spPr/>
      <dgm:t>
        <a:bodyPr/>
        <a:lstStyle/>
        <a:p>
          <a:endParaRPr lang="en-US"/>
        </a:p>
      </dgm:t>
    </dgm:pt>
    <dgm:pt modelId="{E3DDF7B7-3B67-4B73-8454-D7D23DCAFE7B}" type="pres">
      <dgm:prSet presAssocID="{0CBF6D1C-B7F7-4DF1-9ABE-A8FFB547AC3E}" presName="Accent3" presStyleCnt="0"/>
      <dgm:spPr/>
    </dgm:pt>
    <dgm:pt modelId="{CE292FB1-024B-41FE-B6E6-C34900D19812}" type="pres">
      <dgm:prSet presAssocID="{0CBF6D1C-B7F7-4DF1-9ABE-A8FFB547AC3E}" presName="Accent" presStyleLbl="bgShp" presStyleIdx="2" presStyleCnt="6"/>
      <dgm:spPr/>
    </dgm:pt>
    <dgm:pt modelId="{845E4E7F-5DC9-4F50-98CC-EFC24BF39BEA}" type="pres">
      <dgm:prSet presAssocID="{0CBF6D1C-B7F7-4DF1-9ABE-A8FFB547AC3E}" presName="Child3" presStyleLbl="node1" presStyleIdx="2" presStyleCnt="6">
        <dgm:presLayoutVars>
          <dgm:chMax val="0"/>
          <dgm:chPref val="0"/>
          <dgm:bulletEnabled val="1"/>
        </dgm:presLayoutVars>
      </dgm:prSet>
      <dgm:spPr/>
      <dgm:t>
        <a:bodyPr/>
        <a:lstStyle/>
        <a:p>
          <a:endParaRPr lang="en-US"/>
        </a:p>
      </dgm:t>
    </dgm:pt>
    <dgm:pt modelId="{3C9AC756-8A7D-473F-A6AF-F1CCE064E792}" type="pres">
      <dgm:prSet presAssocID="{770292AC-E40D-4D25-90F4-F8BF1F84B6C4}" presName="Accent4" presStyleCnt="0"/>
      <dgm:spPr/>
    </dgm:pt>
    <dgm:pt modelId="{6D705E7E-B26C-4E3A-82FB-8606A718AD64}" type="pres">
      <dgm:prSet presAssocID="{770292AC-E40D-4D25-90F4-F8BF1F84B6C4}" presName="Accent" presStyleLbl="bgShp" presStyleIdx="3" presStyleCnt="6"/>
      <dgm:spPr/>
    </dgm:pt>
    <dgm:pt modelId="{9E8AFBFF-F997-4E16-A1E3-2192155FDB10}" type="pres">
      <dgm:prSet presAssocID="{770292AC-E40D-4D25-90F4-F8BF1F84B6C4}" presName="Child4" presStyleLbl="node1" presStyleIdx="3" presStyleCnt="6">
        <dgm:presLayoutVars>
          <dgm:chMax val="0"/>
          <dgm:chPref val="0"/>
          <dgm:bulletEnabled val="1"/>
        </dgm:presLayoutVars>
      </dgm:prSet>
      <dgm:spPr/>
      <dgm:t>
        <a:bodyPr/>
        <a:lstStyle/>
        <a:p>
          <a:endParaRPr lang="en-US"/>
        </a:p>
      </dgm:t>
    </dgm:pt>
    <dgm:pt modelId="{218FDE34-1809-4D1E-99A7-4526832164E4}" type="pres">
      <dgm:prSet presAssocID="{C1C7023B-B224-4902-86D1-EDA59A969B9F}" presName="Accent5" presStyleCnt="0"/>
      <dgm:spPr/>
    </dgm:pt>
    <dgm:pt modelId="{15310890-2A7F-4C59-8E97-956E840522E9}" type="pres">
      <dgm:prSet presAssocID="{C1C7023B-B224-4902-86D1-EDA59A969B9F}" presName="Accent" presStyleLbl="bgShp" presStyleIdx="4" presStyleCnt="6"/>
      <dgm:spPr/>
    </dgm:pt>
    <dgm:pt modelId="{70C5A29D-6C17-4C9A-B1A3-CF79B4DC70AE}" type="pres">
      <dgm:prSet presAssocID="{C1C7023B-B224-4902-86D1-EDA59A969B9F}" presName="Child5" presStyleLbl="node1" presStyleIdx="4" presStyleCnt="6">
        <dgm:presLayoutVars>
          <dgm:chMax val="0"/>
          <dgm:chPref val="0"/>
          <dgm:bulletEnabled val="1"/>
        </dgm:presLayoutVars>
      </dgm:prSet>
      <dgm:spPr/>
      <dgm:t>
        <a:bodyPr/>
        <a:lstStyle/>
        <a:p>
          <a:endParaRPr lang="en-US"/>
        </a:p>
      </dgm:t>
    </dgm:pt>
    <dgm:pt modelId="{3450F53E-5854-432B-AAD6-9156C55FF573}" type="pres">
      <dgm:prSet presAssocID="{3A8C9D50-C11C-4993-BC14-F89F89053F26}" presName="Accent6" presStyleCnt="0"/>
      <dgm:spPr/>
    </dgm:pt>
    <dgm:pt modelId="{FB45F0A7-E2E5-4849-9602-62847E0F4DC8}" type="pres">
      <dgm:prSet presAssocID="{3A8C9D50-C11C-4993-BC14-F89F89053F26}" presName="Accent" presStyleLbl="bgShp" presStyleIdx="5" presStyleCnt="6"/>
      <dgm:spPr/>
    </dgm:pt>
    <dgm:pt modelId="{1FF391E7-9614-491B-B2B0-D8DA4C590777}" type="pres">
      <dgm:prSet presAssocID="{3A8C9D50-C11C-4993-BC14-F89F89053F26}" presName="Child6" presStyleLbl="node1" presStyleIdx="5" presStyleCnt="6">
        <dgm:presLayoutVars>
          <dgm:chMax val="0"/>
          <dgm:chPref val="0"/>
          <dgm:bulletEnabled val="1"/>
        </dgm:presLayoutVars>
      </dgm:prSet>
      <dgm:spPr/>
      <dgm:t>
        <a:bodyPr/>
        <a:lstStyle/>
        <a:p>
          <a:endParaRPr lang="en-US"/>
        </a:p>
      </dgm:t>
    </dgm:pt>
  </dgm:ptLst>
  <dgm:cxnLst>
    <dgm:cxn modelId="{3A77281B-C5F3-4707-90CE-87DD78E9BD1A}" srcId="{D8B2A52F-840A-4B5A-9A5F-AC89C85381D3}" destId="{142CEB12-16E4-4F48-A330-ADB8B93698A5}" srcOrd="1" destOrd="0" parTransId="{3F112CDE-4D71-4E58-A288-E389ABA919DC}" sibTransId="{EACFDC5E-5D3C-4B38-805E-B010962945FD}"/>
    <dgm:cxn modelId="{7F6FFA31-C544-4E72-B17E-80862850B007}" type="presOf" srcId="{C1C7023B-B224-4902-86D1-EDA59A969B9F}" destId="{70C5A29D-6C17-4C9A-B1A3-CF79B4DC70AE}" srcOrd="0" destOrd="0" presId="urn:microsoft.com/office/officeart/2011/layout/HexagonRadial"/>
    <dgm:cxn modelId="{F22B8845-0908-4BB8-A075-9A3E6D202B84}" type="presOf" srcId="{0CBF6D1C-B7F7-4DF1-9ABE-A8FFB547AC3E}" destId="{845E4E7F-5DC9-4F50-98CC-EFC24BF39BEA}" srcOrd="0" destOrd="0" presId="urn:microsoft.com/office/officeart/2011/layout/HexagonRadial"/>
    <dgm:cxn modelId="{3203AB0E-8342-432D-AC8D-46C9DA3E58F0}" type="presOf" srcId="{8AF0F2DA-B308-4EF0-9940-1983FA6B74D9}" destId="{47CDA0B4-79D1-4AA0-9C77-F9FF4294CAA8}" srcOrd="0" destOrd="0" presId="urn:microsoft.com/office/officeart/2011/layout/HexagonRadial"/>
    <dgm:cxn modelId="{AFE3FC6D-B422-4772-B29F-6F1ABE3F15F6}" srcId="{D8B2A52F-840A-4B5A-9A5F-AC89C85381D3}" destId="{3A8C9D50-C11C-4993-BC14-F89F89053F26}" srcOrd="5" destOrd="0" parTransId="{0B4F348A-E670-40F7-9EE5-425DB4817F3C}" sibTransId="{94A5565C-0C5A-4561-9DDF-BC96A7CBB876}"/>
    <dgm:cxn modelId="{1094B229-CA75-444A-8751-A548C5B84821}" srcId="{D8B2A52F-840A-4B5A-9A5F-AC89C85381D3}" destId="{8666E1BB-7380-4886-A868-258B6AD7C2A2}" srcOrd="0" destOrd="0" parTransId="{A2B7497D-DB92-4201-B4B4-D873A7784D53}" sibTransId="{02EBC534-AF06-4F98-BC84-E5992BF1CD3B}"/>
    <dgm:cxn modelId="{EACFF55C-44D9-4993-A8F9-49A2BEF5DA4F}" srcId="{D8B2A52F-840A-4B5A-9A5F-AC89C85381D3}" destId="{770292AC-E40D-4D25-90F4-F8BF1F84B6C4}" srcOrd="3" destOrd="0" parTransId="{42082E68-19B0-4611-929E-B519685D74CB}" sibTransId="{876D820F-8C05-4505-AB5D-B94C21FC9E0B}"/>
    <dgm:cxn modelId="{AEED43D4-D74D-47C7-BA45-9CBB622E5CFC}" type="presOf" srcId="{3A8C9D50-C11C-4993-BC14-F89F89053F26}" destId="{1FF391E7-9614-491B-B2B0-D8DA4C590777}" srcOrd="0" destOrd="0" presId="urn:microsoft.com/office/officeart/2011/layout/HexagonRadial"/>
    <dgm:cxn modelId="{65355003-BE91-4BFF-87F5-DCB25D91718C}" type="presOf" srcId="{770292AC-E40D-4D25-90F4-F8BF1F84B6C4}" destId="{9E8AFBFF-F997-4E16-A1E3-2192155FDB10}" srcOrd="0" destOrd="0" presId="urn:microsoft.com/office/officeart/2011/layout/HexagonRadial"/>
    <dgm:cxn modelId="{80380516-E7EE-4CCC-BB1F-DB57AA1A622B}" srcId="{D8B2A52F-840A-4B5A-9A5F-AC89C85381D3}" destId="{0CBF6D1C-B7F7-4DF1-9ABE-A8FFB547AC3E}" srcOrd="2" destOrd="0" parTransId="{EFE5AA65-AEA6-4C65-ADC1-B40CE9361231}" sibTransId="{20E6CB3A-F408-4C22-AF44-9CECF624F90C}"/>
    <dgm:cxn modelId="{A6300108-334C-464E-AB79-0961151366DC}" type="presOf" srcId="{142CEB12-16E4-4F48-A330-ADB8B93698A5}" destId="{47487370-05FE-436A-A8FA-B92B6117057D}" srcOrd="0" destOrd="0" presId="urn:microsoft.com/office/officeart/2011/layout/HexagonRadial"/>
    <dgm:cxn modelId="{43424B1C-0893-4B93-BD59-3DDEA1F5C7AA}" type="presOf" srcId="{8666E1BB-7380-4886-A868-258B6AD7C2A2}" destId="{2C32435F-72C0-4159-A1B0-E613C2DCFF1A}" srcOrd="0" destOrd="0" presId="urn:microsoft.com/office/officeart/2011/layout/HexagonRadial"/>
    <dgm:cxn modelId="{D57D06DD-2673-45F9-B01A-8945BCFF3C33}" type="presOf" srcId="{D8B2A52F-840A-4B5A-9A5F-AC89C85381D3}" destId="{275FC65E-37F2-42C8-94CE-C676C0008C88}" srcOrd="0" destOrd="0" presId="urn:microsoft.com/office/officeart/2011/layout/HexagonRadial"/>
    <dgm:cxn modelId="{8827B658-2BAA-4CAC-8671-974E9458D863}" srcId="{8AF0F2DA-B308-4EF0-9940-1983FA6B74D9}" destId="{D8B2A52F-840A-4B5A-9A5F-AC89C85381D3}" srcOrd="0" destOrd="0" parTransId="{330A767B-B2EE-428B-9261-5C561CAE068C}" sibTransId="{158A356B-AB2D-426B-AE6E-352DA8E32A49}"/>
    <dgm:cxn modelId="{970C9CB5-A01D-4B33-B241-EF3F28EEE5BC}" srcId="{D8B2A52F-840A-4B5A-9A5F-AC89C85381D3}" destId="{C1C7023B-B224-4902-86D1-EDA59A969B9F}" srcOrd="4" destOrd="0" parTransId="{69B7E669-D12A-4AFF-A1E6-57C56BEAD03D}" sibTransId="{09A2C73E-9CFC-4DDD-8E36-9B21B7F18E70}"/>
    <dgm:cxn modelId="{77EB3D2A-D417-4F61-BA24-B4623C9FD1C0}" type="presParOf" srcId="{47CDA0B4-79D1-4AA0-9C77-F9FF4294CAA8}" destId="{275FC65E-37F2-42C8-94CE-C676C0008C88}" srcOrd="0" destOrd="0" presId="urn:microsoft.com/office/officeart/2011/layout/HexagonRadial"/>
    <dgm:cxn modelId="{F9F975F5-53BA-4EF0-BBD4-F4A02F75632E}" type="presParOf" srcId="{47CDA0B4-79D1-4AA0-9C77-F9FF4294CAA8}" destId="{9AC6DEDC-83A9-49AA-BA3A-8D830B15ECD8}" srcOrd="1" destOrd="0" presId="urn:microsoft.com/office/officeart/2011/layout/HexagonRadial"/>
    <dgm:cxn modelId="{235B1A33-729D-4A6E-ADCF-97426C48DC1B}" type="presParOf" srcId="{9AC6DEDC-83A9-49AA-BA3A-8D830B15ECD8}" destId="{717CF07C-6D41-4336-A546-315B5FC342C2}" srcOrd="0" destOrd="0" presId="urn:microsoft.com/office/officeart/2011/layout/HexagonRadial"/>
    <dgm:cxn modelId="{EE412E53-CA61-4067-ACB0-D29B602D50E4}" type="presParOf" srcId="{47CDA0B4-79D1-4AA0-9C77-F9FF4294CAA8}" destId="{2C32435F-72C0-4159-A1B0-E613C2DCFF1A}" srcOrd="2" destOrd="0" presId="urn:microsoft.com/office/officeart/2011/layout/HexagonRadial"/>
    <dgm:cxn modelId="{1D2796E2-2D89-4636-A2DA-38CAAA20C20F}" type="presParOf" srcId="{47CDA0B4-79D1-4AA0-9C77-F9FF4294CAA8}" destId="{BFB90BAE-FC1F-4640-87B8-8DEC6F5DF342}" srcOrd="3" destOrd="0" presId="urn:microsoft.com/office/officeart/2011/layout/HexagonRadial"/>
    <dgm:cxn modelId="{8284035D-7C62-49C0-B230-B433F3F6BC61}" type="presParOf" srcId="{BFB90BAE-FC1F-4640-87B8-8DEC6F5DF342}" destId="{D1063AAB-DD1D-4928-923B-18B2B51EEA4E}" srcOrd="0" destOrd="0" presId="urn:microsoft.com/office/officeart/2011/layout/HexagonRadial"/>
    <dgm:cxn modelId="{C79B6260-7752-48B8-81D1-8B1ABFE96CB0}" type="presParOf" srcId="{47CDA0B4-79D1-4AA0-9C77-F9FF4294CAA8}" destId="{47487370-05FE-436A-A8FA-B92B6117057D}" srcOrd="4" destOrd="0" presId="urn:microsoft.com/office/officeart/2011/layout/HexagonRadial"/>
    <dgm:cxn modelId="{49AC43A9-6E30-4DE8-BE35-9A5846B1E1AF}" type="presParOf" srcId="{47CDA0B4-79D1-4AA0-9C77-F9FF4294CAA8}" destId="{E3DDF7B7-3B67-4B73-8454-D7D23DCAFE7B}" srcOrd="5" destOrd="0" presId="urn:microsoft.com/office/officeart/2011/layout/HexagonRadial"/>
    <dgm:cxn modelId="{099208B8-5ECD-48C1-9E3B-6C24AF74C397}" type="presParOf" srcId="{E3DDF7B7-3B67-4B73-8454-D7D23DCAFE7B}" destId="{CE292FB1-024B-41FE-B6E6-C34900D19812}" srcOrd="0" destOrd="0" presId="urn:microsoft.com/office/officeart/2011/layout/HexagonRadial"/>
    <dgm:cxn modelId="{ABC89B42-B778-4A4D-BB11-77A453C50460}" type="presParOf" srcId="{47CDA0B4-79D1-4AA0-9C77-F9FF4294CAA8}" destId="{845E4E7F-5DC9-4F50-98CC-EFC24BF39BEA}" srcOrd="6" destOrd="0" presId="urn:microsoft.com/office/officeart/2011/layout/HexagonRadial"/>
    <dgm:cxn modelId="{25A7E245-2AA3-4185-8840-422088318E24}" type="presParOf" srcId="{47CDA0B4-79D1-4AA0-9C77-F9FF4294CAA8}" destId="{3C9AC756-8A7D-473F-A6AF-F1CCE064E792}" srcOrd="7" destOrd="0" presId="urn:microsoft.com/office/officeart/2011/layout/HexagonRadial"/>
    <dgm:cxn modelId="{25DF1149-2049-4EF8-A1F3-5817691C12D4}" type="presParOf" srcId="{3C9AC756-8A7D-473F-A6AF-F1CCE064E792}" destId="{6D705E7E-B26C-4E3A-82FB-8606A718AD64}" srcOrd="0" destOrd="0" presId="urn:microsoft.com/office/officeart/2011/layout/HexagonRadial"/>
    <dgm:cxn modelId="{98D79A4A-2B3A-458C-B05D-08343BE63064}" type="presParOf" srcId="{47CDA0B4-79D1-4AA0-9C77-F9FF4294CAA8}" destId="{9E8AFBFF-F997-4E16-A1E3-2192155FDB10}" srcOrd="8" destOrd="0" presId="urn:microsoft.com/office/officeart/2011/layout/HexagonRadial"/>
    <dgm:cxn modelId="{D162F78A-65CC-4429-96CE-137A1FC1B365}" type="presParOf" srcId="{47CDA0B4-79D1-4AA0-9C77-F9FF4294CAA8}" destId="{218FDE34-1809-4D1E-99A7-4526832164E4}" srcOrd="9" destOrd="0" presId="urn:microsoft.com/office/officeart/2011/layout/HexagonRadial"/>
    <dgm:cxn modelId="{A404452D-7569-46D0-84E5-C29DDB033EA0}" type="presParOf" srcId="{218FDE34-1809-4D1E-99A7-4526832164E4}" destId="{15310890-2A7F-4C59-8E97-956E840522E9}" srcOrd="0" destOrd="0" presId="urn:microsoft.com/office/officeart/2011/layout/HexagonRadial"/>
    <dgm:cxn modelId="{8EEE5A9E-C347-4391-A89B-EA5CEDCDCB7F}" type="presParOf" srcId="{47CDA0B4-79D1-4AA0-9C77-F9FF4294CAA8}" destId="{70C5A29D-6C17-4C9A-B1A3-CF79B4DC70AE}" srcOrd="10" destOrd="0" presId="urn:microsoft.com/office/officeart/2011/layout/HexagonRadial"/>
    <dgm:cxn modelId="{9BCF2A15-BC48-45B4-AB36-3114707757D6}" type="presParOf" srcId="{47CDA0B4-79D1-4AA0-9C77-F9FF4294CAA8}" destId="{3450F53E-5854-432B-AAD6-9156C55FF573}" srcOrd="11" destOrd="0" presId="urn:microsoft.com/office/officeart/2011/layout/HexagonRadial"/>
    <dgm:cxn modelId="{81061A33-D5E9-4F52-8519-CF0CADEEF01B}" type="presParOf" srcId="{3450F53E-5854-432B-AAD6-9156C55FF573}" destId="{FB45F0A7-E2E5-4849-9602-62847E0F4DC8}" srcOrd="0" destOrd="0" presId="urn:microsoft.com/office/officeart/2011/layout/HexagonRadial"/>
    <dgm:cxn modelId="{84AA0CE3-DBA7-43FB-94B8-BCCF93AFE790}" type="presParOf" srcId="{47CDA0B4-79D1-4AA0-9C77-F9FF4294CAA8}" destId="{1FF391E7-9614-491B-B2B0-D8DA4C590777}"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FC65E-37F2-42C8-94CE-C676C0008C88}">
      <dsp:nvSpPr>
        <dsp:cNvPr id="0" name=""/>
        <dsp:cNvSpPr/>
      </dsp:nvSpPr>
      <dsp:spPr>
        <a:xfrm>
          <a:off x="2549002" y="1370323"/>
          <a:ext cx="1741741" cy="1506676"/>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noProof="0" dirty="0"/>
            <a:t>Framework</a:t>
          </a:r>
        </a:p>
      </dsp:txBody>
      <dsp:txXfrm>
        <a:off x="2837633" y="1620000"/>
        <a:ext cx="1164479" cy="1007322"/>
      </dsp:txXfrm>
    </dsp:sp>
    <dsp:sp modelId="{D1063AAB-DD1D-4928-923B-18B2B51EEA4E}">
      <dsp:nvSpPr>
        <dsp:cNvPr id="0" name=""/>
        <dsp:cNvSpPr/>
      </dsp:nvSpPr>
      <dsp:spPr>
        <a:xfrm>
          <a:off x="3639667" y="649480"/>
          <a:ext cx="657153" cy="566224"/>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2435F-72C0-4159-A1B0-E613C2DCFF1A}">
      <dsp:nvSpPr>
        <dsp:cNvPr id="0" name=""/>
        <dsp:cNvSpPr/>
      </dsp:nvSpPr>
      <dsp:spPr>
        <a:xfrm>
          <a:off x="2709442" y="0"/>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2945983" y="204636"/>
        <a:ext cx="954262" cy="825548"/>
      </dsp:txXfrm>
    </dsp:sp>
    <dsp:sp modelId="{CE292FB1-024B-41FE-B6E6-C34900D19812}">
      <dsp:nvSpPr>
        <dsp:cNvPr id="0" name=""/>
        <dsp:cNvSpPr/>
      </dsp:nvSpPr>
      <dsp:spPr>
        <a:xfrm>
          <a:off x="4406616" y="1708019"/>
          <a:ext cx="657153" cy="566224"/>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87370-05FE-436A-A8FA-B92B6117057D}">
      <dsp:nvSpPr>
        <dsp:cNvPr id="0" name=""/>
        <dsp:cNvSpPr/>
      </dsp:nvSpPr>
      <dsp:spPr>
        <a:xfrm>
          <a:off x="4018482" y="759497"/>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4255023" y="964133"/>
        <a:ext cx="954262" cy="825548"/>
      </dsp:txXfrm>
    </dsp:sp>
    <dsp:sp modelId="{6D705E7E-B26C-4E3A-82FB-8606A718AD64}">
      <dsp:nvSpPr>
        <dsp:cNvPr id="0" name=""/>
        <dsp:cNvSpPr/>
      </dsp:nvSpPr>
      <dsp:spPr>
        <a:xfrm>
          <a:off x="3873844" y="2902911"/>
          <a:ext cx="657153" cy="566224"/>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E4E7F-5DC9-4F50-98CC-EFC24BF39BEA}">
      <dsp:nvSpPr>
        <dsp:cNvPr id="0" name=""/>
        <dsp:cNvSpPr/>
      </dsp:nvSpPr>
      <dsp:spPr>
        <a:xfrm>
          <a:off x="4018482" y="2252581"/>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4255023" y="2457217"/>
        <a:ext cx="954262" cy="825548"/>
      </dsp:txXfrm>
    </dsp:sp>
    <dsp:sp modelId="{15310890-2A7F-4C59-8E97-956E840522E9}">
      <dsp:nvSpPr>
        <dsp:cNvPr id="0" name=""/>
        <dsp:cNvSpPr/>
      </dsp:nvSpPr>
      <dsp:spPr>
        <a:xfrm>
          <a:off x="2552244" y="3026945"/>
          <a:ext cx="657153" cy="566224"/>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AFBFF-F997-4E16-A1E3-2192155FDB10}">
      <dsp:nvSpPr>
        <dsp:cNvPr id="0" name=""/>
        <dsp:cNvSpPr/>
      </dsp:nvSpPr>
      <dsp:spPr>
        <a:xfrm>
          <a:off x="2709442" y="3012928"/>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2945983" y="3217564"/>
        <a:ext cx="954262" cy="825548"/>
      </dsp:txXfrm>
    </dsp:sp>
    <dsp:sp modelId="{FB45F0A7-E2E5-4849-9602-62847E0F4DC8}">
      <dsp:nvSpPr>
        <dsp:cNvPr id="0" name=""/>
        <dsp:cNvSpPr/>
      </dsp:nvSpPr>
      <dsp:spPr>
        <a:xfrm>
          <a:off x="1772734" y="1968831"/>
          <a:ext cx="657153" cy="566224"/>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5A29D-6C17-4C9A-B1A3-CF79B4DC70AE}">
      <dsp:nvSpPr>
        <dsp:cNvPr id="0" name=""/>
        <dsp:cNvSpPr/>
      </dsp:nvSpPr>
      <dsp:spPr>
        <a:xfrm>
          <a:off x="1394324" y="2253430"/>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1630865" y="2458066"/>
        <a:ext cx="954262" cy="825548"/>
      </dsp:txXfrm>
    </dsp:sp>
    <dsp:sp modelId="{1FF391E7-9614-491B-B2B0-D8DA4C590777}">
      <dsp:nvSpPr>
        <dsp:cNvPr id="0" name=""/>
        <dsp:cNvSpPr/>
      </dsp:nvSpPr>
      <dsp:spPr>
        <a:xfrm>
          <a:off x="1394324" y="757798"/>
          <a:ext cx="1427344" cy="1234820"/>
        </a:xfrm>
        <a:prstGeom prst="hexagon">
          <a:avLst>
            <a:gd name="adj" fmla="val 28570"/>
            <a:gd name="vf" fmla="val 11547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Protocol</a:t>
          </a:r>
          <a:endParaRPr lang="en-US" sz="1600" kern="1200" dirty="0"/>
        </a:p>
      </dsp:txBody>
      <dsp:txXfrm>
        <a:off x="1630865" y="962434"/>
        <a:ext cx="954262" cy="82554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9040" tIns="49519" rIns="99040" bIns="49519" rtlCol="0"/>
          <a:lstStyle>
            <a:lvl1pPr algn="l">
              <a:defRPr sz="13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9040" tIns="49519" rIns="99040" bIns="49519" rtlCol="0"/>
          <a:lstStyle>
            <a:lvl1pPr algn="r">
              <a:defRPr sz="1300"/>
            </a:lvl1pPr>
          </a:lstStyle>
          <a:p>
            <a:fld id="{1697226E-8F41-40E6-9923-BD55723ECA3E}" type="datetimeFigureOut">
              <a:rPr lang="en-US" smtClean="0"/>
              <a:t>4/14/2022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0" tIns="49519" rIns="99040" bIns="49519"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0" tIns="49519" rIns="99040" bIns="495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8"/>
            <a:ext cx="3076363" cy="513507"/>
          </a:xfrm>
          <a:prstGeom prst="rect">
            <a:avLst/>
          </a:prstGeom>
        </p:spPr>
        <p:txBody>
          <a:bodyPr vert="horz" lIns="99040" tIns="49519" rIns="99040"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0" tIns="49519" rIns="99040" bIns="49519" rtlCol="0" anchor="b"/>
          <a:lstStyle>
            <a:lvl1pPr algn="r">
              <a:defRPr sz="1300"/>
            </a:lvl1pPr>
          </a:lstStyle>
          <a:p>
            <a:fld id="{D7168E02-B1B7-4CFD-A535-6FA5100F03E6}" type="slidenum">
              <a:rPr lang="en-US" smtClean="0"/>
              <a:t>‹#›</a:t>
            </a:fld>
            <a:endParaRPr lang="en-US"/>
          </a:p>
        </p:txBody>
      </p:sp>
    </p:spTree>
    <p:extLst>
      <p:ext uri="{BB962C8B-B14F-4D97-AF65-F5344CB8AC3E}">
        <p14:creationId xmlns:p14="http://schemas.microsoft.com/office/powerpoint/2010/main" val="158356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O</a:t>
            </a:r>
            <a:r>
              <a:rPr lang="en-US" noProof="0" dirty="0"/>
              <a:t>n</a:t>
            </a:r>
            <a:r>
              <a:rPr lang="en-US" baseline="0" noProof="0" dirty="0"/>
              <a:t> behalf of The Campaign for Greener Arbitrations, it our distinct pleasure to welcome you to this </a:t>
            </a:r>
            <a:r>
              <a:rPr lang="en-US" baseline="0" noProof="0" dirty="0">
                <a:solidFill>
                  <a:srgbClr val="FF0000"/>
                </a:solidFill>
              </a:rPr>
              <a:t>INSERT REGION </a:t>
            </a:r>
            <a:r>
              <a:rPr lang="en-US" baseline="0" noProof="0" dirty="0"/>
              <a:t>Regional Roundtable discussion of the Green Protocols!  </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noProof="0" dirty="0"/>
              <a:t>Some housekeeping notes before we proceed: </a:t>
            </a:r>
            <a:r>
              <a:rPr lang="en-US" baseline="0" noProof="0" dirty="0"/>
              <a:t>this meeting will be </a:t>
            </a:r>
            <a:r>
              <a:rPr lang="en-US" b="1" baseline="0" noProof="0" dirty="0"/>
              <a:t>recorded</a:t>
            </a:r>
            <a:r>
              <a:rPr lang="en-US" baseline="0" noProof="0" dirty="0"/>
              <a:t> and held under the </a:t>
            </a:r>
            <a:r>
              <a:rPr lang="en-US" b="1" baseline="0" noProof="0" dirty="0"/>
              <a:t>Chatham House Rule</a:t>
            </a:r>
            <a:r>
              <a:rPr lang="en-US" baseline="0" noProof="0" dirty="0"/>
              <a:t>: participants are free to use the information received, but neither the identity nor the affiliation of the speaker(s), nor that of any other participant, will be revealed.</a:t>
            </a:r>
          </a:p>
          <a:p>
            <a:endParaRPr lang="fr-FR" baseline="0" noProof="0" dirty="0"/>
          </a:p>
          <a:p>
            <a:r>
              <a:rPr lang="en-US" baseline="0" noProof="0" dirty="0"/>
              <a:t>The Campaign for Greener Arbitrations is an initiative to reduce the environmental impact of international arbitrations. It was founded by International Arbitrator, Lucy Greenwood, in 2019, with the aim of significantly reducing the carbon footprint of the arbitration community.</a:t>
            </a:r>
          </a:p>
          <a:p>
            <a:endParaRPr lang="fr-FR" baseline="0" noProof="0" dirty="0"/>
          </a:p>
          <a:p>
            <a:r>
              <a:rPr lang="en-US" baseline="0" noProof="0" dirty="0"/>
              <a:t>In 2020, the Campaign for Greener Arbitrations established a Steering Committee comprised of members of the arbitration community, including practitioners, institutions, and legal service providers who each have a stake in the continued improvement of international arbitration.  A fundamental objective of the Steering Committee was the establishment of a Framework and set of Protocols to promote better environmental behavior through a series of action items.</a:t>
            </a:r>
          </a:p>
          <a:p>
            <a:endParaRPr lang="en-US" baseline="0" noProof="0" dirty="0"/>
          </a:p>
        </p:txBody>
      </p:sp>
      <p:sp>
        <p:nvSpPr>
          <p:cNvPr id="4" name="Slide Number Placeholder 3"/>
          <p:cNvSpPr>
            <a:spLocks noGrp="1"/>
          </p:cNvSpPr>
          <p:nvPr>
            <p:ph type="sldNum" sz="quarter" idx="10"/>
          </p:nvPr>
        </p:nvSpPr>
        <p:spPr/>
        <p:txBody>
          <a:bodyPr/>
          <a:lstStyle/>
          <a:p>
            <a:fld id="{D7168E02-B1B7-4CFD-A535-6FA5100F03E6}" type="slidenum">
              <a:rPr lang="en-US" smtClean="0"/>
              <a:t>1</a:t>
            </a:fld>
            <a:endParaRPr lang="en-US"/>
          </a:p>
        </p:txBody>
      </p:sp>
    </p:spTree>
    <p:extLst>
      <p:ext uri="{BB962C8B-B14F-4D97-AF65-F5344CB8AC3E}">
        <p14:creationId xmlns:p14="http://schemas.microsoft.com/office/powerpoint/2010/main" val="282623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pPr defTabSz="990392">
              <a:defRPr/>
            </a:pPr>
            <a:r>
              <a:rPr lang="en-US" sz="1300" dirty="0">
                <a:latin typeface="Arial"/>
                <a:cs typeface="Arial"/>
              </a:rPr>
              <a:t>The </a:t>
            </a:r>
            <a:r>
              <a:rPr lang="en-US" sz="1300" b="1" dirty="0">
                <a:latin typeface="Arial"/>
                <a:cs typeface="Arial"/>
              </a:rPr>
              <a:t>Green Protocol for Arbitrators </a:t>
            </a:r>
            <a:r>
              <a:rPr lang="en-US" sz="1300" dirty="0">
                <a:latin typeface="Arial"/>
                <a:cs typeface="Arial"/>
              </a:rPr>
              <a:t>contains suggested Sustainability Measures for minimising the environmental impact of individual arbitrators during the course of arbitral proceedings. These Sustainability Measures can be adopted by Arbitrators separately or in their entirety, as appropriate.</a:t>
            </a:r>
          </a:p>
          <a:p>
            <a:pPr defTabSz="990392">
              <a:defRPr/>
            </a:pPr>
            <a:endParaRPr lang="en-US" sz="1300" dirty="0">
              <a:latin typeface="Arial"/>
              <a:cs typeface="Arial"/>
            </a:endParaRPr>
          </a:p>
          <a:p>
            <a:pPr marL="285750" indent="-285750" defTabSz="990392">
              <a:buFont typeface="Arial" panose="020B0604020202020204" pitchFamily="34" charset="0"/>
              <a:buChar char="•"/>
              <a:defRPr/>
            </a:pPr>
            <a:r>
              <a:rPr lang="en-US" sz="1300" dirty="0">
                <a:latin typeface="Arial"/>
                <a:cs typeface="Arial"/>
              </a:rPr>
              <a:t>Minimize printing and use of paper</a:t>
            </a:r>
          </a:p>
          <a:p>
            <a:pPr marL="285750" indent="-285750" defTabSz="990392">
              <a:buFont typeface="Arial" panose="020B0604020202020204" pitchFamily="34" charset="0"/>
              <a:buChar char="•"/>
              <a:defRPr/>
            </a:pPr>
            <a:r>
              <a:rPr lang="en-US" sz="1300" dirty="0">
                <a:latin typeface="Arial"/>
                <a:cs typeface="Arial"/>
              </a:rPr>
              <a:t>Conduct or proceedings: </a:t>
            </a:r>
          </a:p>
          <a:p>
            <a:pPr marL="742950" lvl="1" indent="-285750" defTabSz="990392">
              <a:buFont typeface="Arial" panose="020B0604020202020204" pitchFamily="34" charset="0"/>
              <a:buChar char="•"/>
              <a:defRPr/>
            </a:pPr>
            <a:r>
              <a:rPr lang="en-US" sz="1300" dirty="0">
                <a:latin typeface="Arial"/>
                <a:cs typeface="Arial"/>
              </a:rPr>
              <a:t>Adopt when sole arbitrator</a:t>
            </a:r>
          </a:p>
          <a:p>
            <a:pPr marL="742950" lvl="1" indent="-285750" defTabSz="990392">
              <a:buFont typeface="Arial" panose="020B0604020202020204" pitchFamily="34" charset="0"/>
              <a:buChar char="•"/>
              <a:defRPr/>
            </a:pPr>
            <a:r>
              <a:rPr lang="en-US" sz="1300" dirty="0">
                <a:latin typeface="Arial"/>
                <a:cs typeface="Arial"/>
              </a:rPr>
              <a:t>Share with other arbitrators when tribunal</a:t>
            </a:r>
          </a:p>
          <a:p>
            <a:pPr marL="742950" lvl="1" indent="-285750" defTabSz="990392">
              <a:buFont typeface="Arial" panose="020B0604020202020204" pitchFamily="34" charset="0"/>
              <a:buChar char="•"/>
              <a:defRPr/>
            </a:pPr>
            <a:r>
              <a:rPr lang="en-US" sz="1300" dirty="0">
                <a:latin typeface="Arial"/>
                <a:cs typeface="Arial"/>
              </a:rPr>
              <a:t>Encourage parties to adopt measures in first procedural order</a:t>
            </a:r>
          </a:p>
          <a:p>
            <a:pPr marL="742950" lvl="1" indent="-285750" defTabSz="990392">
              <a:buFont typeface="Arial" panose="020B0604020202020204" pitchFamily="34" charset="0"/>
              <a:buChar char="•"/>
              <a:defRPr/>
            </a:pPr>
            <a:r>
              <a:rPr lang="en-US" sz="1300" dirty="0">
                <a:latin typeface="Arial"/>
                <a:cs typeface="Arial"/>
              </a:rPr>
              <a:t>Electronic submissions, encouraging use of electronic platforms</a:t>
            </a:r>
          </a:p>
          <a:p>
            <a:pPr marL="742950" lvl="1" indent="-285750" defTabSz="990392">
              <a:buFont typeface="Arial" panose="020B0604020202020204" pitchFamily="34" charset="0"/>
              <a:buChar char="•"/>
              <a:defRPr/>
            </a:pPr>
            <a:r>
              <a:rPr lang="en-US" sz="1300" dirty="0">
                <a:latin typeface="Arial"/>
                <a:cs typeface="Arial"/>
              </a:rPr>
              <a:t>Use of videoconferencing</a:t>
            </a:r>
          </a:p>
          <a:p>
            <a:pPr marL="742950" lvl="1" indent="-285750" defTabSz="990392">
              <a:buFont typeface="Arial" panose="020B0604020202020204" pitchFamily="34" charset="0"/>
              <a:buChar char="•"/>
              <a:defRPr/>
            </a:pPr>
            <a:endParaRPr lang="en-US" sz="1300" dirty="0">
              <a:latin typeface="Arial"/>
              <a:cs typeface="Arial"/>
            </a:endParaRPr>
          </a:p>
          <a:p>
            <a:pPr marL="285750" lvl="0" indent="-285750" defTabSz="990392">
              <a:buFont typeface="Arial" panose="020B0604020202020204" pitchFamily="34" charset="0"/>
              <a:buChar char="•"/>
              <a:defRPr/>
            </a:pPr>
            <a:r>
              <a:rPr lang="en-US" sz="1300" dirty="0">
                <a:latin typeface="Arial"/>
                <a:cs typeface="Arial"/>
              </a:rPr>
              <a:t>Working environment – improve energy efficiency, reduce environment footprint, encourage recycling, offsetting </a:t>
            </a:r>
            <a:r>
              <a:rPr lang="en-US" sz="1300">
                <a:latin typeface="Arial"/>
                <a:cs typeface="Arial"/>
              </a:rPr>
              <a:t>carbon emissions</a:t>
            </a:r>
            <a:endParaRPr lang="en-US" sz="1300" dirty="0">
              <a:latin typeface="Arial"/>
              <a:cs typeface="Arial"/>
            </a:endParaRPr>
          </a:p>
          <a:p>
            <a:pPr defTabSz="990392">
              <a:defRPr/>
            </a:pPr>
            <a:endParaRPr lang="en-US" dirty="0"/>
          </a:p>
          <a:p>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10</a:t>
            </a:fld>
            <a:endParaRPr lang="en-US"/>
          </a:p>
        </p:txBody>
      </p:sp>
    </p:spTree>
    <p:extLst>
      <p:ext uri="{BB962C8B-B14F-4D97-AF65-F5344CB8AC3E}">
        <p14:creationId xmlns:p14="http://schemas.microsoft.com/office/powerpoint/2010/main" val="107918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pPr defTabSz="990392">
              <a:defRPr/>
            </a:pPr>
            <a:r>
              <a:rPr lang="en-US" sz="1300" dirty="0">
                <a:latin typeface="Arial"/>
                <a:cs typeface="Arial"/>
              </a:rPr>
              <a:t>The </a:t>
            </a:r>
            <a:r>
              <a:rPr lang="en-US" sz="1300" b="1" dirty="0">
                <a:latin typeface="Arial"/>
                <a:cs typeface="Arial"/>
              </a:rPr>
              <a:t>Green Protocol for Arbitral Institutions </a:t>
            </a:r>
            <a:r>
              <a:rPr lang="en-US" sz="1300" dirty="0">
                <a:latin typeface="Arial"/>
                <a:cs typeface="Arial"/>
              </a:rPr>
              <a:t>contains suggested Sustainability Measures for minimising the environmental impact of Arbitral Institutions on the environment. These Sustainability Measures can be integrated into the daily operations of the Arbitral Institution and/or adopted on a case by case basis by individuals at those Arbitral Institutions.</a:t>
            </a:r>
          </a:p>
          <a:p>
            <a:pPr defTabSz="990392">
              <a:defRPr/>
            </a:pPr>
            <a:endParaRPr lang="en-US" sz="1300" dirty="0">
              <a:latin typeface="Arial"/>
              <a:cs typeface="Arial"/>
            </a:endParaRPr>
          </a:p>
          <a:p>
            <a:pPr marL="0" marR="0">
              <a:lnSpc>
                <a:spcPct val="107000"/>
              </a:lnSpc>
              <a:spcBef>
                <a:spcPts val="0"/>
              </a:spcBef>
              <a:spcAft>
                <a:spcPts val="800"/>
              </a:spcAft>
            </a:pPr>
            <a:r>
              <a:rPr lang="en-US" sz="1100" b="1" i="1" dirty="0">
                <a:effectLst/>
                <a:latin typeface="Calibri" panose="020F0502020204030204" pitchFamily="34" charset="0"/>
                <a:ea typeface="DengXian" panose="02010600030101010101" pitchFamily="2" charset="-122"/>
                <a:cs typeface="Times New Roman" panose="02020603050405020304" pitchFamily="18" charset="0"/>
              </a:rPr>
              <a:t>Additional notes from Kiran:</a:t>
            </a:r>
            <a:endParaRPr lang="en-US" sz="1100" i="1"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Aim of this protocol is to provide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arbitral institutions </a:t>
            </a:r>
            <a:r>
              <a:rPr lang="en-HK" sz="1100" dirty="0">
                <a:effectLst/>
                <a:latin typeface="Calibri" panose="020F0502020204030204" pitchFamily="34" charset="0"/>
                <a:ea typeface="DengXian" panose="02010600030101010101" pitchFamily="2" charset="-122"/>
                <a:cs typeface="Times New Roman" panose="02020603050405020304" pitchFamily="18" charset="0"/>
              </a:rPr>
              <a:t>with practical guidance for minimising the environmental impact of their activities.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This protocol includes suggested measures for a number of aspects of institutional work: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Case management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Hearing services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Business development / conference organisation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Internal operations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The aim is for institutions to have one document they can go to. Not all aspects may be relevant to each institution.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As we have discussed aspects of internal operations in other protocols already, and we have conference organisation and </a:t>
            </a:r>
            <a:r>
              <a:rPr lang="en-HK" sz="1100" dirty="0" err="1">
                <a:effectLst/>
                <a:latin typeface="Calibri" panose="020F0502020204030204" pitchFamily="34" charset="0"/>
                <a:ea typeface="DengXian" panose="02010600030101010101" pitchFamily="2" charset="-122"/>
                <a:cs typeface="Times New Roman" panose="02020603050405020304" pitchFamily="18" charset="0"/>
              </a:rPr>
              <a:t>and</a:t>
            </a:r>
            <a:r>
              <a:rPr lang="en-HK" sz="1100" dirty="0">
                <a:effectLst/>
                <a:latin typeface="Calibri" panose="020F0502020204030204" pitchFamily="34" charset="0"/>
                <a:ea typeface="DengXian" panose="02010600030101010101" pitchFamily="2" charset="-122"/>
                <a:cs typeface="Times New Roman" panose="02020603050405020304" pitchFamily="18" charset="0"/>
              </a:rPr>
              <a:t> hearing service protocols coming up.  Limit my comments to case management.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Institutions have oversight over 100s/1000s of cases, and therefore the ability to effect change on a large scale - through the volume of cases, counsel, and arbitrators they have contact with.</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This is why it is crucial for institutions to be involved in this process, with this vantage point – we are well placed in many ways to drive change.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That said, we must ensure measures for case management are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appropriate and achievable</a:t>
            </a:r>
            <a:r>
              <a:rPr lang="en-HK" sz="1100" dirty="0">
                <a:effectLst/>
                <a:latin typeface="Calibri" panose="020F0502020204030204" pitchFamily="34" charset="0"/>
                <a:ea typeface="DengXian" panose="02010600030101010101" pitchFamily="2" charset="-122"/>
                <a:cs typeface="Times New Roman" panose="02020603050405020304" pitchFamily="18" charset="0"/>
              </a:rPr>
              <a:t>, and to understand whether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the measures go too far</a:t>
            </a:r>
            <a:r>
              <a:rPr lang="en-HK" sz="1100" dirty="0">
                <a:effectLst/>
                <a:latin typeface="Calibri" panose="020F0502020204030204" pitchFamily="34" charset="0"/>
                <a:ea typeface="DengXian" panose="02010600030101010101" pitchFamily="2" charset="-122"/>
                <a:cs typeface="Times New Roman" panose="02020603050405020304" pitchFamily="18" charset="0"/>
              </a:rPr>
              <a:t> or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better still can go further</a:t>
            </a: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You might be surprised – when you review the protocol you may realise you are already implementing many of the measures.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While reviewing the protocol, focus on:</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the extent to which measures should be implemented and whether additional measures can be implemented; AND</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importantly how they should be implemented - (</a:t>
            </a:r>
            <a:r>
              <a:rPr lang="en-HK" sz="1100" dirty="0" err="1">
                <a:effectLst/>
                <a:latin typeface="Calibri" panose="020F0502020204030204" pitchFamily="34" charset="0"/>
                <a:ea typeface="DengXian" panose="02010600030101010101" pitchFamily="2" charset="-122"/>
                <a:cs typeface="Times New Roman" panose="02020603050405020304" pitchFamily="18" charset="0"/>
              </a:rPr>
              <a:t>i</a:t>
            </a:r>
            <a:r>
              <a:rPr lang="en-HK" sz="1100" dirty="0">
                <a:effectLst/>
                <a:latin typeface="Calibri" panose="020F0502020204030204" pitchFamily="34" charset="0"/>
                <a:ea typeface="DengXian" panose="02010600030101010101" pitchFamily="2" charset="-122"/>
                <a:cs typeface="Times New Roman" panose="02020603050405020304" pitchFamily="18" charset="0"/>
              </a:rPr>
              <a:t>) through internal practices alone, (ii) implementation in practice notes published online, (iii) amendments to rules; (iv) or a combination of all three.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Developments and changes in the case management work of institutions cannot be done without the users of the services being informed of changes to how cases are being run, and ideally with the majority of users supporting change.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Institutions can be cautious creatures.  They can be innovative but I like to call it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careful innovation</a:t>
            </a:r>
            <a:r>
              <a:rPr lang="en-HK" sz="1100" dirty="0">
                <a:effectLst/>
                <a:latin typeface="Calibri" panose="020F0502020204030204" pitchFamily="34" charset="0"/>
                <a:ea typeface="DengXian" panose="02010600030101010101" pitchFamily="2" charset="-122"/>
                <a:cs typeface="Times New Roman" panose="02020603050405020304" pitchFamily="18" charset="0"/>
              </a:rPr>
              <a:t>” – what does that mean?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We need to ensure changes are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necessary and meaningful</a:t>
            </a:r>
            <a:r>
              <a:rPr lang="en-HK" sz="1100" dirty="0">
                <a:effectLst/>
                <a:latin typeface="Calibri" panose="020F0502020204030204" pitchFamily="34" charset="0"/>
                <a:ea typeface="DengXian" panose="02010600030101010101" pitchFamily="2" charset="-122"/>
                <a:cs typeface="Times New Roman" panose="02020603050405020304" pitchFamily="18" charset="0"/>
              </a:rPr>
              <a:t> – in the case of reducing the environmental footprint of arbitrations – most people in principle support this;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but</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Users (counsel, arbitrators, in-house, broader business community) should also be on board with what that might mean in any given arbitration they are involved with.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Examples from the protocol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Seemingly obvious things that many are already doing: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email only, use online repositories for service of documents</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expressly inviting parties and tribunals to communicate by electronic means (e.g., email)</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expressly permitting in institutional rules service of documents electronically – through emails or online repositories, and encouraging parties to do so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Transmitting case files by electronic means only unless an arbitrator specifically asks for a hard copy</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maintaining electronic case files instead of hard copy files internally  (easier to do if we receive them in electronic format!)</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HK" sz="1100" dirty="0">
                <a:effectLst/>
                <a:latin typeface="Calibri" panose="020F0502020204030204" pitchFamily="34" charset="0"/>
                <a:ea typeface="DengXian" panose="02010600030101010101" pitchFamily="2" charset="-122"/>
                <a:cs typeface="Times New Roman" panose="02020603050405020304" pitchFamily="18" charset="0"/>
              </a:rPr>
              <a:t>Going further: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Making a draft a procedural order available (e.g., Model PO referenced earlier) to tribunals which encompasses greener behaviours – perhaps offered proactively by institutions when a case file is circulated to the tribunal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Expressly encouraging the use of technology for the efficient conduct of proceedings in institutional rules (HKIAC rules have this – 2018 HKIAC Administered Arbitration Rules: Art.13.1). Also in relevant correspondence.</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Use of broad definitions for references to hearings, which do not exclude virtual hearings, in institutional rules (many institutions making adjustments to their rules as a result of the pandemic).</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Specifically empower tribunals to determine how witnesses and experts are examined, which may include virtual examination in institutional rules.</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3716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Not currently in the protocol but could we go further still?</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the default being virtual hearings in institutional rules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the extent to which consideration should be given to an arbitrator’s commitment to green practices when making appointments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HK" sz="1100" dirty="0">
                <a:effectLst/>
                <a:latin typeface="Calibri" panose="020F0502020204030204" pitchFamily="34" charset="0"/>
                <a:ea typeface="DengXian" panose="02010600030101010101" pitchFamily="2" charset="-122"/>
                <a:cs typeface="Times New Roman" panose="02020603050405020304" pitchFamily="18" charset="0"/>
              </a:rPr>
              <a:t>Institutions are reluctant to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impose</a:t>
            </a:r>
            <a:r>
              <a:rPr lang="en-HK" sz="1100" dirty="0">
                <a:effectLst/>
                <a:latin typeface="Calibri" panose="020F0502020204030204" pitchFamily="34" charset="0"/>
                <a:ea typeface="DengXian" panose="02010600030101010101" pitchFamily="2" charset="-122"/>
                <a:cs typeface="Times New Roman" panose="02020603050405020304" pitchFamily="18" charset="0"/>
              </a:rPr>
              <a:t> measures – party autonomy is always preferred and we expect arbitrators to make procedural decisions once appointed. The </a:t>
            </a:r>
            <a:r>
              <a:rPr lang="en-HK" sz="1100" b="1" dirty="0">
                <a:effectLst/>
                <a:latin typeface="Calibri" panose="020F0502020204030204" pitchFamily="34" charset="0"/>
                <a:ea typeface="DengXian" panose="02010600030101010101" pitchFamily="2" charset="-122"/>
                <a:cs typeface="Times New Roman" panose="02020603050405020304" pitchFamily="18" charset="0"/>
              </a:rPr>
              <a:t>change cannot come from institutions alone</a:t>
            </a:r>
            <a:r>
              <a:rPr lang="en-HK" sz="1100" dirty="0">
                <a:effectLst/>
                <a:latin typeface="Calibri" panose="020F0502020204030204" pitchFamily="34" charset="0"/>
                <a:ea typeface="DengXian" panose="02010600030101010101" pitchFamily="2" charset="-122"/>
                <a:cs typeface="Times New Roman" panose="02020603050405020304" pitchFamily="18" charset="0"/>
              </a:rPr>
              <a:t> – this is why this campaign and the protocols are so important because there is an effort across all players to engage and adopt similar measures.   There is a common drive to make environmental change. We welcome comments from arbitrators and counsel as much as institutions, an institution works best when we have everyone’s buy in.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HK" sz="1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p>
            <a:pPr defTabSz="990392">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D7168E02-B1B7-4CFD-A535-6FA5100F03E6}" type="slidenum">
              <a:rPr lang="en-US" smtClean="0"/>
              <a:t>11</a:t>
            </a:fld>
            <a:endParaRPr lang="en-US"/>
          </a:p>
        </p:txBody>
      </p:sp>
    </p:spTree>
    <p:extLst>
      <p:ext uri="{BB962C8B-B14F-4D97-AF65-F5344CB8AC3E}">
        <p14:creationId xmlns:p14="http://schemas.microsoft.com/office/powerpoint/2010/main" val="409787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pPr>
            <a:endParaRPr lang="en-US" sz="1000" dirty="0">
              <a:latin typeface="Arial"/>
              <a:cs typeface="Arial"/>
            </a:endParaRPr>
          </a:p>
          <a:p>
            <a:pPr marL="13068">
              <a:buClr>
                <a:srgbClr val="00B050"/>
              </a:buClr>
              <a:tabLst>
                <a:tab pos="214585" algn="l"/>
                <a:tab pos="215272" algn="l"/>
              </a:tabLst>
            </a:pPr>
            <a:r>
              <a:rPr lang="en-US" sz="1300" spc="-11" dirty="0">
                <a:latin typeface="Arial"/>
                <a:cs typeface="Arial"/>
              </a:rPr>
              <a:t>In addition to arbitration proceedings, the </a:t>
            </a:r>
            <a:r>
              <a:rPr lang="en-US" sz="1300" b="1" spc="-11" dirty="0">
                <a:solidFill>
                  <a:srgbClr val="00B050"/>
                </a:solidFill>
                <a:latin typeface="Arial"/>
                <a:cs typeface="Arial"/>
              </a:rPr>
              <a:t>Green Protocols</a:t>
            </a:r>
            <a:r>
              <a:rPr lang="en-US" sz="1300" spc="-11" dirty="0">
                <a:latin typeface="Arial"/>
                <a:cs typeface="Arial"/>
              </a:rPr>
              <a:t> also contribute measures which can be adopted by the wider arbitration community, including those who </a:t>
            </a:r>
            <a:r>
              <a:rPr lang="en-US" sz="1300" spc="-11" dirty="0" err="1">
                <a:latin typeface="Arial"/>
                <a:cs typeface="Arial"/>
              </a:rPr>
              <a:t>organise</a:t>
            </a:r>
            <a:r>
              <a:rPr lang="en-US" sz="1300" spc="-11" dirty="0">
                <a:latin typeface="Arial"/>
                <a:cs typeface="Arial"/>
              </a:rPr>
              <a:t> conferences and provide hearing venues.</a:t>
            </a:r>
            <a:r>
              <a:rPr lang="en-US" spc="-11" dirty="0">
                <a:latin typeface="Arial"/>
                <a:cs typeface="Arial"/>
              </a:rPr>
              <a:t/>
            </a:r>
            <a:br>
              <a:rPr lang="en-US" spc="-11" dirty="0">
                <a:latin typeface="Arial"/>
                <a:cs typeface="Arial"/>
              </a:rPr>
            </a:br>
            <a:endParaRPr lang="en-US" spc="-11" dirty="0">
              <a:latin typeface="Arial"/>
              <a:cs typeface="Arial"/>
            </a:endParaRPr>
          </a:p>
          <a:p>
            <a:pPr marL="322565" indent="-309497">
              <a:buClr>
                <a:srgbClr val="00B050"/>
              </a:buClr>
              <a:buFont typeface="Wingdings" panose="05000000000000000000" pitchFamily="2" charset="2"/>
              <a:buChar char="v"/>
              <a:tabLst>
                <a:tab pos="214585" algn="l"/>
                <a:tab pos="215272" algn="l"/>
              </a:tabLst>
            </a:pPr>
            <a:r>
              <a:rPr lang="en-US" spc="-11" dirty="0">
                <a:latin typeface="Arial"/>
                <a:cs typeface="Arial"/>
              </a:rPr>
              <a:t>The </a:t>
            </a:r>
            <a:r>
              <a:rPr lang="en-US" b="1" spc="-11" dirty="0">
                <a:latin typeface="Arial"/>
                <a:cs typeface="Arial"/>
              </a:rPr>
              <a:t>Green Protocol for Arbitration Conferences </a:t>
            </a:r>
            <a:r>
              <a:rPr lang="en-US" spc="-11" dirty="0">
                <a:latin typeface="Arial"/>
                <a:cs typeface="Arial"/>
              </a:rPr>
              <a:t>contains suggested Sustainability Measures for minimising the environmental impact of arbitration conferences. These Sustainability Measures can be adopted by Conference </a:t>
            </a:r>
            <a:r>
              <a:rPr lang="en-US" spc="-11" dirty="0" err="1">
                <a:latin typeface="Arial"/>
                <a:cs typeface="Arial"/>
              </a:rPr>
              <a:t>Organisers</a:t>
            </a:r>
            <a:r>
              <a:rPr lang="en-US" spc="-11" dirty="0">
                <a:latin typeface="Arial"/>
                <a:cs typeface="Arial"/>
              </a:rPr>
              <a:t> (“</a:t>
            </a:r>
            <a:r>
              <a:rPr lang="en-US" spc="-11" dirty="0" err="1">
                <a:latin typeface="Arial"/>
                <a:cs typeface="Arial"/>
              </a:rPr>
              <a:t>Organisers</a:t>
            </a:r>
            <a:r>
              <a:rPr lang="en-US" spc="-11" dirty="0">
                <a:latin typeface="Arial"/>
                <a:cs typeface="Arial"/>
              </a:rPr>
              <a:t>”) individually or in their entirety, as appropriate. </a:t>
            </a:r>
          </a:p>
          <a:p>
            <a:pPr marL="13068">
              <a:buClr>
                <a:srgbClr val="00B050"/>
              </a:buClr>
              <a:tabLst>
                <a:tab pos="214585" algn="l"/>
                <a:tab pos="215272" algn="l"/>
              </a:tabLst>
            </a:pPr>
            <a:endParaRPr lang="en-US" spc="-11" dirty="0">
              <a:latin typeface="Arial"/>
              <a:cs typeface="Arial"/>
            </a:endParaRPr>
          </a:p>
          <a:p>
            <a:pPr marL="322565" indent="-309497">
              <a:buClr>
                <a:srgbClr val="00B050"/>
              </a:buClr>
              <a:buFont typeface="Wingdings" panose="05000000000000000000" pitchFamily="2" charset="2"/>
              <a:buChar char="v"/>
              <a:tabLst>
                <a:tab pos="214585" algn="l"/>
                <a:tab pos="215272" algn="l"/>
              </a:tabLst>
            </a:pPr>
            <a:r>
              <a:rPr lang="en-US" dirty="0">
                <a:latin typeface="Arial"/>
                <a:cs typeface="Arial"/>
              </a:rPr>
              <a:t>The </a:t>
            </a:r>
            <a:r>
              <a:rPr lang="en-US" b="1" dirty="0">
                <a:latin typeface="Arial"/>
                <a:cs typeface="Arial"/>
              </a:rPr>
              <a:t>Green Protocol for Arbitration Hearing Venues </a:t>
            </a:r>
            <a:r>
              <a:rPr lang="en-US" dirty="0">
                <a:latin typeface="Arial"/>
                <a:cs typeface="Arial"/>
              </a:rPr>
              <a:t>contains suggested Sustainability Measures for minimising the environmental impact of arbitration facilities and hearing centers. These Sustainability Measures can be adopted by Hearing Center Facilitators (“Facilitators”) individually or in their entirety, as appropriate. </a:t>
            </a:r>
          </a:p>
        </p:txBody>
      </p:sp>
      <p:sp>
        <p:nvSpPr>
          <p:cNvPr id="4" name="Slide Number Placeholder 3"/>
          <p:cNvSpPr>
            <a:spLocks noGrp="1"/>
          </p:cNvSpPr>
          <p:nvPr>
            <p:ph type="sldNum" sz="quarter" idx="10"/>
          </p:nvPr>
        </p:nvSpPr>
        <p:spPr/>
        <p:txBody>
          <a:bodyPr/>
          <a:lstStyle/>
          <a:p>
            <a:fld id="{D7168E02-B1B7-4CFD-A535-6FA5100F03E6}" type="slidenum">
              <a:rPr lang="en-US" smtClean="0"/>
              <a:t>12</a:t>
            </a:fld>
            <a:endParaRPr lang="en-US"/>
          </a:p>
        </p:txBody>
      </p:sp>
    </p:spTree>
    <p:extLst>
      <p:ext uri="{BB962C8B-B14F-4D97-AF65-F5344CB8AC3E}">
        <p14:creationId xmlns:p14="http://schemas.microsoft.com/office/powerpoint/2010/main" val="198357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68">
              <a:buClr>
                <a:srgbClr val="00B050"/>
              </a:buClr>
              <a:tabLst>
                <a:tab pos="214585" algn="l"/>
                <a:tab pos="215272" algn="l"/>
              </a:tabLst>
            </a:pPr>
            <a:r>
              <a:rPr lang="en-US" sz="1300" spc="-11" dirty="0">
                <a:latin typeface="Arial"/>
                <a:cs typeface="Arial"/>
              </a:rPr>
              <a:t>In addition to arbitration proceedings, the </a:t>
            </a:r>
            <a:r>
              <a:rPr lang="en-US" sz="1300" b="1" spc="-11" dirty="0">
                <a:solidFill>
                  <a:srgbClr val="00B050"/>
                </a:solidFill>
                <a:latin typeface="Arial"/>
                <a:cs typeface="Arial"/>
              </a:rPr>
              <a:t>Green Protocols</a:t>
            </a:r>
            <a:r>
              <a:rPr lang="en-US" sz="1300" spc="-11" dirty="0">
                <a:latin typeface="Arial"/>
                <a:cs typeface="Arial"/>
              </a:rPr>
              <a:t> also contribute measures which can be adopted by the wider arbitration community, including those who </a:t>
            </a:r>
            <a:r>
              <a:rPr lang="en-US" sz="1300" spc="-11" dirty="0" err="1">
                <a:latin typeface="Arial"/>
                <a:cs typeface="Arial"/>
              </a:rPr>
              <a:t>organise</a:t>
            </a:r>
            <a:r>
              <a:rPr lang="en-US" sz="1300" spc="-11" dirty="0">
                <a:latin typeface="Arial"/>
                <a:cs typeface="Arial"/>
              </a:rPr>
              <a:t> conferences and provide hearing venues.</a:t>
            </a:r>
            <a:r>
              <a:rPr lang="en-US" spc="-11" dirty="0">
                <a:latin typeface="Arial"/>
                <a:cs typeface="Arial"/>
              </a:rPr>
              <a:t/>
            </a:r>
            <a:br>
              <a:rPr lang="en-US" spc="-11" dirty="0">
                <a:latin typeface="Arial"/>
                <a:cs typeface="Arial"/>
              </a:rPr>
            </a:br>
            <a:endParaRPr lang="en-US" spc="-11" dirty="0">
              <a:latin typeface="Arial"/>
              <a:cs typeface="Arial"/>
            </a:endParaRPr>
          </a:p>
          <a:p>
            <a:pPr marL="322565" indent="-309497">
              <a:buClr>
                <a:srgbClr val="00B050"/>
              </a:buClr>
              <a:buFont typeface="Wingdings" panose="05000000000000000000" pitchFamily="2" charset="2"/>
              <a:buChar char="v"/>
              <a:tabLst>
                <a:tab pos="214585" algn="l"/>
                <a:tab pos="215272" algn="l"/>
              </a:tabLst>
            </a:pPr>
            <a:r>
              <a:rPr lang="en-US" spc="-11" dirty="0">
                <a:latin typeface="Arial"/>
                <a:cs typeface="Arial"/>
              </a:rPr>
              <a:t>The Green Protocol for Arbitration Conferences contains suggested Sustainability Measures for minimising the environmental impact of arbitration conferences. These Sustainability Measures can be adopted by Conference </a:t>
            </a:r>
            <a:r>
              <a:rPr lang="en-US" spc="-11" dirty="0" err="1">
                <a:latin typeface="Arial"/>
                <a:cs typeface="Arial"/>
              </a:rPr>
              <a:t>Organisers</a:t>
            </a:r>
            <a:r>
              <a:rPr lang="en-US" spc="-11" dirty="0">
                <a:latin typeface="Arial"/>
                <a:cs typeface="Arial"/>
              </a:rPr>
              <a:t> (“</a:t>
            </a:r>
            <a:r>
              <a:rPr lang="en-US" spc="-11" dirty="0" err="1">
                <a:latin typeface="Arial"/>
                <a:cs typeface="Arial"/>
              </a:rPr>
              <a:t>Organisers</a:t>
            </a:r>
            <a:r>
              <a:rPr lang="en-US" spc="-11" dirty="0">
                <a:latin typeface="Arial"/>
                <a:cs typeface="Arial"/>
              </a:rPr>
              <a:t>”) individually or in their entirety, as appropriate. </a:t>
            </a:r>
          </a:p>
          <a:p>
            <a:pPr marL="13068">
              <a:buClr>
                <a:srgbClr val="00B050"/>
              </a:buClr>
              <a:tabLst>
                <a:tab pos="214585" algn="l"/>
                <a:tab pos="215272" algn="l"/>
              </a:tabLst>
            </a:pPr>
            <a:endParaRPr lang="en-US" spc="-11" dirty="0">
              <a:latin typeface="Arial"/>
              <a:cs typeface="Arial"/>
            </a:endParaRPr>
          </a:p>
          <a:p>
            <a:pPr marL="322565" indent="-309497">
              <a:buClr>
                <a:srgbClr val="00B050"/>
              </a:buClr>
              <a:buFont typeface="Wingdings" panose="05000000000000000000" pitchFamily="2" charset="2"/>
              <a:buChar char="v"/>
              <a:tabLst>
                <a:tab pos="214585" algn="l"/>
                <a:tab pos="215272" algn="l"/>
              </a:tabLst>
            </a:pPr>
            <a:r>
              <a:rPr lang="en-US" dirty="0">
                <a:latin typeface="Arial"/>
                <a:cs typeface="Arial"/>
              </a:rPr>
              <a:t>The Green Protocol for Arbitration Hearing Venues contains suggested Sustainability Measures for minimising the environmental impact of arbitration facilities and hearing centers. These Sustainability Measures can be adopted by Hearing Center Facilitators (“Facilitators”) individually or in their entirety, as appropriate. </a:t>
            </a:r>
          </a:p>
        </p:txBody>
      </p:sp>
      <p:sp>
        <p:nvSpPr>
          <p:cNvPr id="4" name="Slide Number Placeholder 3"/>
          <p:cNvSpPr>
            <a:spLocks noGrp="1"/>
          </p:cNvSpPr>
          <p:nvPr>
            <p:ph type="sldNum" sz="quarter" idx="10"/>
          </p:nvPr>
        </p:nvSpPr>
        <p:spPr/>
        <p:txBody>
          <a:bodyPr/>
          <a:lstStyle/>
          <a:p>
            <a:fld id="{D7168E02-B1B7-4CFD-A535-6FA5100F03E6}" type="slidenum">
              <a:rPr lang="en-US" smtClean="0"/>
              <a:t>13</a:t>
            </a:fld>
            <a:endParaRPr lang="en-US"/>
          </a:p>
        </p:txBody>
      </p:sp>
    </p:spTree>
    <p:extLst>
      <p:ext uri="{BB962C8B-B14F-4D97-AF65-F5344CB8AC3E}">
        <p14:creationId xmlns:p14="http://schemas.microsoft.com/office/powerpoint/2010/main" val="291996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baseline="0" noProof="0" dirty="0"/>
              <a:t>Post-Breakouts</a:t>
            </a:r>
            <a:r>
              <a:rPr lang="en-US" b="1" i="1" baseline="0" noProof="0" dirty="0"/>
              <a:t>:</a:t>
            </a:r>
          </a:p>
          <a:p>
            <a:endParaRPr lang="en-US" b="1" i="1" baseline="0" noProof="0" dirty="0"/>
          </a:p>
          <a:p>
            <a:r>
              <a:rPr lang="en-US" b="1" i="0" baseline="0" noProof="0" dirty="0"/>
              <a:t>CLOSING: </a:t>
            </a:r>
            <a:r>
              <a:rPr lang="en-US" baseline="0" noProof="0" dirty="0"/>
              <a:t>Our Working Group will review and implement suggestions over the coming months, with a planned final release on Earth Day (22 April). </a:t>
            </a:r>
          </a:p>
          <a:p>
            <a:r>
              <a:rPr lang="en-US" baseline="0" noProof="0" dirty="0"/>
              <a:t>The comment period remains open through mid-March.</a:t>
            </a:r>
          </a:p>
          <a:p>
            <a:r>
              <a:rPr lang="en-US" baseline="0" noProof="0" dirty="0"/>
              <a:t>All are invited to share any additional thoughts by contacting any of today’s speakers or via our central email: protocols@greenerarbitrations.com (you may visit the CGA website for this address and to access the Consultation Draft).</a:t>
            </a:r>
          </a:p>
          <a:p>
            <a:endParaRPr lang="en-US" baseline="0" noProof="0" dirty="0"/>
          </a:p>
          <a:p>
            <a:r>
              <a:rPr lang="en-US" baseline="0" noProof="0" dirty="0"/>
              <a:t>Thank you for joining us today and for sharing your invaluable suggestions!</a:t>
            </a:r>
            <a:endParaRPr lang="fr-FR" baseline="0" noProof="0" dirty="0"/>
          </a:p>
          <a:p>
            <a:endParaRPr lang="en-US" baseline="0" noProof="0" dirty="0"/>
          </a:p>
          <a:p>
            <a:pPr fontAlgn="base"/>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14</a:t>
            </a:fld>
            <a:endParaRPr lang="en-US"/>
          </a:p>
        </p:txBody>
      </p:sp>
    </p:spTree>
    <p:extLst>
      <p:ext uri="{BB962C8B-B14F-4D97-AF65-F5344CB8AC3E}">
        <p14:creationId xmlns:p14="http://schemas.microsoft.com/office/powerpoint/2010/main" val="12431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F78F61D1-60F2-46B8-9B0D-9252BCC28D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4305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95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Protocols were created </a:t>
            </a:r>
            <a:r>
              <a:rPr lang="en-US" dirty="0">
                <a:latin typeface="Arial" panose="020B0604020202020204" pitchFamily="34" charset="0"/>
                <a:ea typeface="Calibri" panose="020F0502020204030204" pitchFamily="34" charset="0"/>
                <a:cs typeface="Times New Roman" panose="02020603050405020304" pitchFamily="18" charset="0"/>
              </a:rPr>
              <a:t>to provide practical guidance to accomplish the Campaign’s Guiding Principles (outlined on this slide). Our drafting Working Group sought to create a concise set of directives to guide members of the community in the effort to reduce the environmental impact of international arbitrations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3</a:t>
            </a:fld>
            <a:endParaRPr lang="en-US"/>
          </a:p>
        </p:txBody>
      </p:sp>
    </p:spTree>
    <p:extLst>
      <p:ext uri="{BB962C8B-B14F-4D97-AF65-F5344CB8AC3E}">
        <p14:creationId xmlns:p14="http://schemas.microsoft.com/office/powerpoint/2010/main" val="400384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Campaign’s</a:t>
            </a:r>
            <a:r>
              <a:rPr lang="fr-FR" dirty="0"/>
              <a:t> </a:t>
            </a:r>
            <a:r>
              <a:rPr lang="fr-FR" dirty="0" err="1"/>
              <a:t>research</a:t>
            </a:r>
            <a:r>
              <a:rPr lang="fr-FR" dirty="0"/>
              <a:t> has </a:t>
            </a:r>
            <a:r>
              <a:rPr lang="fr-FR" dirty="0" err="1"/>
              <a:t>shown</a:t>
            </a:r>
            <a:r>
              <a:rPr lang="fr-FR" dirty="0"/>
              <a:t> </a:t>
            </a:r>
            <a:r>
              <a:rPr lang="fr-FR" dirty="0" err="1"/>
              <a:t>that</a:t>
            </a:r>
            <a:r>
              <a:rPr lang="fr-FR" dirty="0"/>
              <a:t> </a:t>
            </a:r>
            <a:r>
              <a:rPr lang="fr-FR" dirty="0" err="1"/>
              <a:t>focusing</a:t>
            </a:r>
            <a:r>
              <a:rPr lang="fr-FR" dirty="0"/>
              <a:t> on </a:t>
            </a:r>
            <a:r>
              <a:rPr lang="fr-FR" dirty="0" err="1"/>
              <a:t>these</a:t>
            </a:r>
            <a:r>
              <a:rPr lang="fr-FR" dirty="0"/>
              <a:t> 3 </a:t>
            </a:r>
            <a:r>
              <a:rPr lang="fr-FR" dirty="0" err="1"/>
              <a:t>criticial</a:t>
            </a:r>
            <a:r>
              <a:rPr lang="fr-FR" dirty="0"/>
              <a:t> areas </a:t>
            </a:r>
            <a:r>
              <a:rPr lang="fr-FR" dirty="0" err="1"/>
              <a:t>will</a:t>
            </a:r>
            <a:r>
              <a:rPr lang="fr-FR" dirty="0"/>
              <a:t> have the </a:t>
            </a:r>
            <a:r>
              <a:rPr lang="fr-FR" b="1" dirty="0" err="1"/>
              <a:t>largest</a:t>
            </a:r>
            <a:r>
              <a:rPr lang="fr-FR" b="1" dirty="0"/>
              <a:t> impact </a:t>
            </a:r>
            <a:r>
              <a:rPr lang="fr-FR" dirty="0"/>
              <a:t>of </a:t>
            </a:r>
            <a:r>
              <a:rPr lang="fr-FR" dirty="0" err="1"/>
              <a:t>reducing</a:t>
            </a:r>
            <a:r>
              <a:rPr lang="fr-FR" dirty="0"/>
              <a:t> </a:t>
            </a:r>
            <a:r>
              <a:rPr lang="fr-FR" dirty="0" err="1"/>
              <a:t>our</a:t>
            </a:r>
            <a:r>
              <a:rPr lang="fr-FR" dirty="0"/>
              <a:t> </a:t>
            </a:r>
            <a:r>
              <a:rPr lang="fr-FR" dirty="0" err="1"/>
              <a:t>carbon</a:t>
            </a:r>
            <a:r>
              <a:rPr lang="fr-FR" dirty="0"/>
              <a:t> </a:t>
            </a:r>
            <a:r>
              <a:rPr lang="fr-FR" dirty="0" err="1"/>
              <a:t>emissions</a:t>
            </a:r>
            <a:r>
              <a:rPr lang="fr-FR" dirty="0"/>
              <a:t>. </a:t>
            </a:r>
          </a:p>
          <a:p>
            <a:pPr marL="228600" indent="-228600">
              <a:buAutoNum type="arabicPeriod"/>
            </a:pPr>
            <a:r>
              <a:rPr lang="fr-FR" dirty="0" err="1"/>
              <a:t>Adopting</a:t>
            </a:r>
            <a:r>
              <a:rPr lang="fr-FR" dirty="0"/>
              <a:t> clean </a:t>
            </a:r>
            <a:r>
              <a:rPr lang="fr-FR" dirty="0" err="1"/>
              <a:t>forms</a:t>
            </a:r>
            <a:r>
              <a:rPr lang="fr-FR" dirty="0"/>
              <a:t> of </a:t>
            </a:r>
            <a:r>
              <a:rPr lang="fr-FR" dirty="0" err="1"/>
              <a:t>energy</a:t>
            </a:r>
            <a:endParaRPr lang="fr-FR" dirty="0"/>
          </a:p>
          <a:p>
            <a:pPr marL="228600" indent="-228600">
              <a:buAutoNum type="arabicPeriod"/>
            </a:pPr>
            <a:r>
              <a:rPr lang="fr-FR" dirty="0" err="1"/>
              <a:t>Reducing</a:t>
            </a:r>
            <a:r>
              <a:rPr lang="fr-FR" dirty="0"/>
              <a:t> long-</a:t>
            </a:r>
            <a:r>
              <a:rPr lang="fr-FR" dirty="0" err="1"/>
              <a:t>haul</a:t>
            </a:r>
            <a:r>
              <a:rPr lang="fr-FR" dirty="0"/>
              <a:t> </a:t>
            </a:r>
            <a:r>
              <a:rPr lang="fr-FR" dirty="0" err="1"/>
              <a:t>travel</a:t>
            </a:r>
            <a:r>
              <a:rPr lang="fr-FR" dirty="0"/>
              <a:t>; </a:t>
            </a:r>
            <a:r>
              <a:rPr lang="fr-FR" i="1" dirty="0" err="1"/>
              <a:t>which</a:t>
            </a:r>
            <a:r>
              <a:rPr lang="fr-FR" i="1" dirty="0"/>
              <a:t> </a:t>
            </a:r>
            <a:r>
              <a:rPr lang="fr-FR" i="1" dirty="0" err="1"/>
              <a:t>will</a:t>
            </a:r>
            <a:r>
              <a:rPr lang="fr-FR" i="1" dirty="0"/>
              <a:t> </a:t>
            </a:r>
            <a:r>
              <a:rPr lang="fr-FR" i="1" dirty="0" err="1"/>
              <a:t>be</a:t>
            </a:r>
            <a:r>
              <a:rPr lang="fr-FR" i="1" dirty="0"/>
              <a:t> </a:t>
            </a:r>
            <a:r>
              <a:rPr lang="fr-FR" i="1" dirty="0" err="1"/>
              <a:t>tested</a:t>
            </a:r>
            <a:r>
              <a:rPr lang="fr-FR" i="1" dirty="0"/>
              <a:t> as </a:t>
            </a:r>
            <a:r>
              <a:rPr lang="fr-FR" i="1" dirty="0" err="1"/>
              <a:t>travel</a:t>
            </a:r>
            <a:r>
              <a:rPr lang="fr-FR" i="1" dirty="0"/>
              <a:t> options return in post-</a:t>
            </a:r>
            <a:r>
              <a:rPr lang="fr-FR" i="1" dirty="0" err="1"/>
              <a:t>pandemic</a:t>
            </a:r>
            <a:r>
              <a:rPr lang="fr-FR" i="1" dirty="0"/>
              <a:t> times</a:t>
            </a:r>
          </a:p>
          <a:p>
            <a:pPr marL="228600" indent="-228600">
              <a:buAutoNum type="arabicPeriod"/>
            </a:pPr>
            <a:r>
              <a:rPr lang="fr-FR" dirty="0" err="1"/>
              <a:t>Reducing</a:t>
            </a:r>
            <a:r>
              <a:rPr lang="fr-FR" dirty="0"/>
              <a:t> </a:t>
            </a:r>
            <a:r>
              <a:rPr lang="fr-FR" dirty="0" err="1"/>
              <a:t>waste</a:t>
            </a:r>
            <a:r>
              <a:rPr lang="fr-FR" dirty="0"/>
              <a:t> -  </a:t>
            </a:r>
            <a:r>
              <a:rPr lang="fr-FR" dirty="0" err="1"/>
              <a:t>particularly</a:t>
            </a:r>
            <a:r>
              <a:rPr lang="fr-FR" dirty="0"/>
              <a:t> </a:t>
            </a:r>
            <a:r>
              <a:rPr lang="fr-FR" dirty="0" err="1"/>
              <a:t>paper</a:t>
            </a:r>
            <a:r>
              <a:rPr lang="fr-FR" dirty="0"/>
              <a:t> (focus on </a:t>
            </a:r>
            <a:r>
              <a:rPr lang="fr-FR" dirty="0" err="1"/>
              <a:t>eliminating</a:t>
            </a:r>
            <a:r>
              <a:rPr lang="fr-FR" dirty="0"/>
              <a:t> hard copy </a:t>
            </a:r>
            <a:r>
              <a:rPr lang="fr-FR" dirty="0" err="1"/>
              <a:t>filings</a:t>
            </a:r>
            <a:r>
              <a:rPr lang="fr-FR" dirty="0"/>
              <a:t> in arbitrations)</a:t>
            </a:r>
          </a:p>
          <a:p>
            <a:pPr marL="228600" indent="-228600">
              <a:buAutoNum type="arabicPeriod"/>
            </a:pPr>
            <a:endParaRPr lang="fr-FR" dirty="0"/>
          </a:p>
          <a:p>
            <a:r>
              <a:rPr lang="fr-FR" dirty="0" err="1"/>
              <a:t>We</a:t>
            </a:r>
            <a:r>
              <a:rPr lang="fr-FR" dirty="0"/>
              <a:t> </a:t>
            </a:r>
            <a:r>
              <a:rPr lang="fr-FR" dirty="0" err="1"/>
              <a:t>include</a:t>
            </a:r>
            <a:r>
              <a:rPr lang="fr-FR" dirty="0"/>
              <a:t> </a:t>
            </a:r>
            <a:r>
              <a:rPr lang="fr-FR" dirty="0" err="1"/>
              <a:t>practical</a:t>
            </a:r>
            <a:r>
              <a:rPr lang="fr-FR" dirty="0"/>
              <a:t> </a:t>
            </a:r>
            <a:r>
              <a:rPr lang="fr-FR" dirty="0" err="1"/>
              <a:t>steps</a:t>
            </a:r>
            <a:r>
              <a:rPr lang="fr-FR" dirty="0"/>
              <a:t> to </a:t>
            </a:r>
            <a:r>
              <a:rPr lang="fr-FR" dirty="0" err="1"/>
              <a:t>address</a:t>
            </a:r>
            <a:r>
              <a:rPr lang="fr-FR" dirty="0"/>
              <a:t> </a:t>
            </a:r>
            <a:r>
              <a:rPr lang="fr-FR" dirty="0" err="1"/>
              <a:t>each</a:t>
            </a:r>
            <a:r>
              <a:rPr lang="fr-FR" dirty="0"/>
              <a:t> area </a:t>
            </a:r>
            <a:r>
              <a:rPr lang="fr-FR" dirty="0" err="1"/>
              <a:t>throughout</a:t>
            </a:r>
            <a:r>
              <a:rPr lang="fr-FR" dirty="0"/>
              <a:t> </a:t>
            </a:r>
            <a:r>
              <a:rPr lang="fr-FR" dirty="0" err="1"/>
              <a:t>each</a:t>
            </a:r>
            <a:r>
              <a:rPr lang="fr-FR" dirty="0"/>
              <a:t> Green Protocol</a:t>
            </a:r>
          </a:p>
          <a:p>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4</a:t>
            </a:fld>
            <a:endParaRPr lang="en-US"/>
          </a:p>
        </p:txBody>
      </p:sp>
    </p:spTree>
    <p:extLst>
      <p:ext uri="{BB962C8B-B14F-4D97-AF65-F5344CB8AC3E}">
        <p14:creationId xmlns:p14="http://schemas.microsoft.com/office/powerpoint/2010/main" val="153434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0" dirty="0" err="1"/>
              <a:t>Recap</a:t>
            </a:r>
            <a:r>
              <a:rPr lang="fr-FR" b="1" i="0" dirty="0"/>
              <a:t> of 6 </a:t>
            </a:r>
            <a:r>
              <a:rPr lang="fr-FR" b="1" i="0" dirty="0" err="1"/>
              <a:t>Protocols</a:t>
            </a:r>
            <a:r>
              <a:rPr lang="fr-FR" b="1" i="0" dirty="0"/>
              <a:t>:</a:t>
            </a:r>
          </a:p>
          <a:p>
            <a:pPr defTabSz="914320">
              <a:defRPr/>
            </a:pPr>
            <a:endParaRPr lang="fr-FR" sz="1200" b="1" i="0" dirty="0">
              <a:latin typeface="+mn-lt"/>
              <a:ea typeface="+mn-ea"/>
              <a:cs typeface="+mn-cs"/>
            </a:endParaRPr>
          </a:p>
          <a:p>
            <a:pPr defTabSz="914320">
              <a:defRPr/>
            </a:pPr>
            <a:r>
              <a:rPr lang="en-US" sz="1200" b="1" dirty="0">
                <a:latin typeface="Calibri" panose="020F0502020204030204" pitchFamily="34" charset="0"/>
                <a:ea typeface="Calibri" panose="020F0502020204030204" pitchFamily="34" charset="0"/>
                <a:cs typeface="Times New Roman" panose="02020603050405020304" pitchFamily="18" charset="0"/>
              </a:rPr>
              <a:t>Framework for the Adoption of the Green Protocols </a:t>
            </a:r>
            <a:r>
              <a:rPr lang="en-US" sz="1200" dirty="0">
                <a:latin typeface="Calibri" panose="020F0502020204030204" pitchFamily="34" charset="0"/>
                <a:ea typeface="Calibri" panose="020F0502020204030204" pitchFamily="34" charset="0"/>
                <a:cs typeface="Times New Roman" panose="02020603050405020304" pitchFamily="18" charset="0"/>
              </a:rPr>
              <a:t>provides the roadmap to help you navigate through the Protocols along with additional insights on the </a:t>
            </a:r>
            <a:r>
              <a:rPr lang="en-US" dirty="0">
                <a:latin typeface="Calibri" panose="020F0502020204030204" pitchFamily="34" charset="0"/>
                <a:ea typeface="Calibri" panose="020F0502020204030204" pitchFamily="34" charset="0"/>
                <a:cs typeface="Times New Roman" panose="02020603050405020304" pitchFamily="18" charset="0"/>
              </a:rPr>
              <a:t> interconnect</a:t>
            </a:r>
            <a:r>
              <a:rPr lang="en-US" sz="1200" dirty="0">
                <a:latin typeface="Calibri" panose="020F0502020204030204" pitchFamily="34" charset="0"/>
                <a:ea typeface="Calibri" panose="020F0502020204030204" pitchFamily="34" charset="0"/>
                <a:cs typeface="Times New Roman" panose="02020603050405020304" pitchFamily="18" charset="0"/>
              </a:rPr>
              <a:t> of these files. The Framework contains our </a:t>
            </a:r>
            <a:r>
              <a:rPr lang="en-US" dirty="0"/>
              <a:t>We identify </a:t>
            </a:r>
            <a:r>
              <a:rPr lang="en-US" b="1" dirty="0"/>
              <a:t>practical</a:t>
            </a:r>
            <a:r>
              <a:rPr lang="en-US" dirty="0"/>
              <a:t> </a:t>
            </a:r>
            <a:r>
              <a:rPr lang="en-US" b="1" dirty="0"/>
              <a:t>ways to adhere </a:t>
            </a:r>
            <a:r>
              <a:rPr lang="en-US" dirty="0"/>
              <a:t>to the sustainable measures listed here, </a:t>
            </a:r>
            <a:r>
              <a:rPr lang="en-US" i="1" dirty="0"/>
              <a:t>including the main areas of travel, clean energy and waste reduction, as well as others like social responsibility considerations. </a:t>
            </a:r>
            <a:r>
              <a:rPr lang="en-US" sz="1200" spc="-10" dirty="0">
                <a:latin typeface="Arial"/>
                <a:cs typeface="Arial"/>
              </a:rPr>
              <a:t>The Framework summarizes the sustainable measures categories included in the </a:t>
            </a:r>
            <a:r>
              <a:rPr lang="en-US" sz="1200" b="1" spc="-10" dirty="0">
                <a:solidFill>
                  <a:srgbClr val="00B050"/>
                </a:solidFill>
                <a:latin typeface="Arial"/>
                <a:cs typeface="Arial"/>
              </a:rPr>
              <a:t>Green Protocols</a:t>
            </a:r>
            <a:r>
              <a:rPr lang="en-US" sz="1200" b="0" spc="-10" dirty="0">
                <a:solidFill>
                  <a:srgbClr val="00B050"/>
                </a:solidFill>
                <a:latin typeface="Arial"/>
                <a:cs typeface="Arial"/>
              </a:rPr>
              <a:t>, namely </a:t>
            </a:r>
            <a:r>
              <a:rPr lang="en-US" sz="1200" spc="-10" dirty="0">
                <a:latin typeface="Arial"/>
                <a:cs typeface="Arial"/>
              </a:rPr>
              <a:t>the use of clean energy, the avoidance or reduction of travel, and the avoidance or reduction of waste, among others.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fr-FR" b="1" i="0" dirty="0"/>
          </a:p>
          <a:p>
            <a:r>
              <a:rPr lang="fr-FR" b="0" i="0" dirty="0"/>
              <a:t>1. First, </a:t>
            </a:r>
            <a:r>
              <a:rPr lang="fr-FR" b="0" i="0" dirty="0" err="1"/>
              <a:t>we</a:t>
            </a:r>
            <a:r>
              <a:rPr lang="fr-FR" b="0" i="0" dirty="0"/>
              <a:t> </a:t>
            </a:r>
            <a:r>
              <a:rPr lang="fr-FR" b="0" i="0" dirty="0" err="1"/>
              <a:t>share</a:t>
            </a:r>
            <a:r>
              <a:rPr lang="fr-FR" b="0" i="0" dirty="0"/>
              <a:t> </a:t>
            </a:r>
            <a:r>
              <a:rPr lang="fr-FR" b="0" i="0" dirty="0" err="1"/>
              <a:t>our</a:t>
            </a:r>
            <a:r>
              <a:rPr lang="fr-FR" b="0" i="0" dirty="0"/>
              <a:t> </a:t>
            </a:r>
            <a:r>
              <a:rPr lang="fr-FR" b="1" i="0" dirty="0"/>
              <a:t>Protocol for Arbitral </a:t>
            </a:r>
            <a:r>
              <a:rPr lang="fr-FR" b="1" i="0" dirty="0" err="1"/>
              <a:t>Proceedings</a:t>
            </a:r>
            <a:r>
              <a:rPr lang="fr-FR" b="0" i="0" dirty="0"/>
              <a:t>,</a:t>
            </a:r>
            <a:r>
              <a:rPr lang="fr-FR" i="0" dirty="0"/>
              <a:t> a </a:t>
            </a:r>
            <a:r>
              <a:rPr lang="fr-FR" i="0" dirty="0" err="1"/>
              <a:t>series</a:t>
            </a:r>
            <a:r>
              <a:rPr lang="fr-FR" i="0" dirty="0"/>
              <a:t> of </a:t>
            </a:r>
            <a:r>
              <a:rPr lang="fr-FR" i="0" dirty="0" err="1"/>
              <a:t>measures</a:t>
            </a:r>
            <a:r>
              <a:rPr lang="fr-FR" i="0" dirty="0"/>
              <a:t> to </a:t>
            </a:r>
            <a:r>
              <a:rPr lang="fr-FR" i="0" dirty="0" err="1"/>
              <a:t>implement</a:t>
            </a:r>
            <a:r>
              <a:rPr lang="fr-FR" i="0" dirty="0"/>
              <a:t> in an arbitration. </a:t>
            </a:r>
            <a:r>
              <a:rPr lang="fr-FR" i="0" dirty="0" err="1"/>
              <a:t>Accompanying</a:t>
            </a:r>
            <a:r>
              <a:rPr lang="fr-FR" i="0" dirty="0"/>
              <a:t> </a:t>
            </a:r>
            <a:r>
              <a:rPr lang="fr-FR" i="0" dirty="0" err="1"/>
              <a:t>this</a:t>
            </a:r>
            <a:r>
              <a:rPr lang="fr-FR" i="0" dirty="0"/>
              <a:t> Protocol </a:t>
            </a:r>
            <a:r>
              <a:rPr lang="fr-FR" i="0" dirty="0" err="1"/>
              <a:t>is</a:t>
            </a:r>
            <a:r>
              <a:rPr lang="fr-FR" i="0" dirty="0"/>
              <a:t> the </a:t>
            </a:r>
            <a:r>
              <a:rPr lang="fr-FR" b="1" i="0" dirty="0"/>
              <a:t>Model </a:t>
            </a:r>
            <a:r>
              <a:rPr lang="fr-FR" b="1" i="0" dirty="0" err="1"/>
              <a:t>Procedural</a:t>
            </a:r>
            <a:r>
              <a:rPr lang="fr-FR" b="1" i="0" dirty="0"/>
              <a:t> </a:t>
            </a:r>
            <a:r>
              <a:rPr lang="fr-FR" b="1" i="0" dirty="0" err="1"/>
              <a:t>Order</a:t>
            </a:r>
            <a:r>
              <a:rPr lang="fr-FR" b="0" i="0" dirty="0"/>
              <a:t>, </a:t>
            </a:r>
            <a:r>
              <a:rPr lang="fr-FR" b="0" i="0" dirty="0" err="1"/>
              <a:t>with</a:t>
            </a:r>
            <a:r>
              <a:rPr lang="fr-FR" b="0" i="0" dirty="0"/>
              <a:t> </a:t>
            </a:r>
            <a:r>
              <a:rPr lang="fr-FR" i="0" dirty="0"/>
              <a:t>draft </a:t>
            </a:r>
            <a:r>
              <a:rPr lang="fr-FR" i="0" dirty="0" err="1"/>
              <a:t>language</a:t>
            </a:r>
            <a:r>
              <a:rPr lang="fr-FR" i="0" dirty="0"/>
              <a:t> </a:t>
            </a:r>
            <a:r>
              <a:rPr lang="fr-FR" i="0" dirty="0" err="1"/>
              <a:t>that</a:t>
            </a:r>
            <a:r>
              <a:rPr lang="fr-FR" i="0" dirty="0"/>
              <a:t> </a:t>
            </a:r>
            <a:r>
              <a:rPr lang="fr-FR" i="0" dirty="0" err="1"/>
              <a:t>may</a:t>
            </a:r>
            <a:r>
              <a:rPr lang="fr-FR" i="0" dirty="0"/>
              <a:t> </a:t>
            </a:r>
            <a:r>
              <a:rPr lang="fr-FR" i="0" dirty="0" err="1"/>
              <a:t>be</a:t>
            </a:r>
            <a:r>
              <a:rPr lang="fr-FR" i="0" dirty="0"/>
              <a:t> </a:t>
            </a:r>
            <a:r>
              <a:rPr lang="fr-FR" i="0" dirty="0" err="1"/>
              <a:t>easily</a:t>
            </a:r>
            <a:r>
              <a:rPr lang="fr-FR" i="0" dirty="0"/>
              <a:t> </a:t>
            </a:r>
            <a:r>
              <a:rPr lang="fr-FR" i="0" dirty="0" err="1"/>
              <a:t>inserted</a:t>
            </a:r>
            <a:r>
              <a:rPr lang="fr-FR" i="0" dirty="0"/>
              <a:t> by </a:t>
            </a:r>
            <a:r>
              <a:rPr lang="fr-FR" i="0" dirty="0" err="1"/>
              <a:t>Tribunals</a:t>
            </a:r>
            <a:r>
              <a:rPr lang="fr-FR" i="0" dirty="0"/>
              <a:t> </a:t>
            </a:r>
            <a:r>
              <a:rPr lang="fr-FR" i="0" dirty="0" err="1"/>
              <a:t>into</a:t>
            </a:r>
            <a:r>
              <a:rPr lang="fr-FR" i="0" dirty="0"/>
              <a:t> </a:t>
            </a:r>
            <a:r>
              <a:rPr lang="fr-FR" i="0" dirty="0" err="1"/>
              <a:t>Procedural</a:t>
            </a:r>
            <a:r>
              <a:rPr lang="fr-FR" i="0" dirty="0"/>
              <a:t> </a:t>
            </a:r>
            <a:r>
              <a:rPr lang="fr-FR" i="0" dirty="0" err="1"/>
              <a:t>Orders</a:t>
            </a:r>
            <a:r>
              <a:rPr lang="fr-FR" i="0" dirty="0"/>
              <a:t>.</a:t>
            </a:r>
          </a:p>
          <a:p>
            <a:endParaRPr lang="fr-FR" i="0" dirty="0"/>
          </a:p>
          <a:p>
            <a:r>
              <a:rPr lang="fr-FR" i="0" dirty="0"/>
              <a:t>2. </a:t>
            </a:r>
            <a:r>
              <a:rPr lang="fr-FR" i="0" dirty="0" err="1"/>
              <a:t>We</a:t>
            </a:r>
            <a:r>
              <a:rPr lang="fr-FR" i="0" dirty="0"/>
              <a:t> </a:t>
            </a:r>
            <a:r>
              <a:rPr lang="fr-FR" i="0" dirty="0" err="1"/>
              <a:t>then</a:t>
            </a:r>
            <a:r>
              <a:rPr lang="fr-FR" i="0" dirty="0"/>
              <a:t> look to guide </a:t>
            </a:r>
            <a:r>
              <a:rPr lang="fr-FR" b="1" i="0" dirty="0"/>
              <a:t>Law </a:t>
            </a:r>
            <a:r>
              <a:rPr lang="fr-FR" b="1" i="0" dirty="0" err="1"/>
              <a:t>Firms</a:t>
            </a:r>
            <a:r>
              <a:rPr lang="fr-FR" b="1" i="0" dirty="0"/>
              <a:t>, Chambers and LSP</a:t>
            </a:r>
            <a:r>
              <a:rPr lang="fr-FR" i="0" dirty="0"/>
              <a:t>, </a:t>
            </a:r>
            <a:r>
              <a:rPr lang="fr-FR" i="0" dirty="0" err="1"/>
              <a:t>extending</a:t>
            </a:r>
            <a:r>
              <a:rPr lang="fr-FR" i="0" dirty="0"/>
              <a:t> </a:t>
            </a:r>
            <a:r>
              <a:rPr lang="fr-FR" i="0" dirty="0" err="1"/>
              <a:t>our</a:t>
            </a:r>
            <a:r>
              <a:rPr lang="fr-FR" i="0" dirty="0"/>
              <a:t> guidance to </a:t>
            </a:r>
            <a:r>
              <a:rPr lang="fr-FR" i="0" dirty="0" err="1"/>
              <a:t>daily</a:t>
            </a:r>
            <a:r>
              <a:rPr lang="fr-FR" i="0" dirty="0"/>
              <a:t> </a:t>
            </a:r>
            <a:r>
              <a:rPr lang="fr-FR" i="0" dirty="0" err="1"/>
              <a:t>operations</a:t>
            </a:r>
            <a:r>
              <a:rPr lang="fr-FR" i="0" dirty="0"/>
              <a:t> of </a:t>
            </a:r>
            <a:r>
              <a:rPr lang="fr-FR" i="0" dirty="0" err="1"/>
              <a:t>these</a:t>
            </a:r>
            <a:r>
              <a:rPr lang="fr-FR" i="0" dirty="0"/>
              <a:t> </a:t>
            </a:r>
            <a:r>
              <a:rPr lang="fr-FR" i="0" dirty="0" err="1"/>
              <a:t>firms</a:t>
            </a:r>
            <a:r>
              <a:rPr lang="fr-FR" i="0" dirty="0"/>
              <a:t>. </a:t>
            </a:r>
            <a:r>
              <a:rPr lang="en-US" sz="1800" dirty="0">
                <a:latin typeface="Whitney-Book"/>
              </a:rPr>
              <a:t>I note that items in this file will ideally be adopted by entire </a:t>
            </a:r>
            <a:r>
              <a:rPr lang="en-US" sz="1800" dirty="0" err="1">
                <a:latin typeface="Whitney-Book"/>
              </a:rPr>
              <a:t>organisations</a:t>
            </a:r>
            <a:r>
              <a:rPr lang="en-US" sz="1800" dirty="0">
                <a:latin typeface="Whitney-Book"/>
              </a:rPr>
              <a:t> but may also be initiated by individuals within these entities.</a:t>
            </a:r>
            <a:endParaRPr lang="fr-FR" i="0" dirty="0"/>
          </a:p>
          <a:p>
            <a:endParaRPr lang="fr-FR" i="0" dirty="0"/>
          </a:p>
          <a:p>
            <a:r>
              <a:rPr lang="fr-FR" i="0" dirty="0"/>
              <a:t>3. Next up </a:t>
            </a:r>
            <a:r>
              <a:rPr lang="fr-FR" i="0" dirty="0" err="1"/>
              <a:t>is</a:t>
            </a:r>
            <a:r>
              <a:rPr lang="fr-FR" i="0" dirty="0"/>
              <a:t> the </a:t>
            </a:r>
            <a:r>
              <a:rPr lang="fr-FR" b="1" i="0" dirty="0"/>
              <a:t>Green Protocol for </a:t>
            </a:r>
            <a:r>
              <a:rPr lang="fr-FR" b="1" i="0" dirty="0" err="1"/>
              <a:t>Arbitrators</a:t>
            </a:r>
            <a:r>
              <a:rPr lang="fr-FR" i="0" dirty="0"/>
              <a:t>, </a:t>
            </a:r>
            <a:r>
              <a:rPr lang="fr-FR" i="0" dirty="0" err="1"/>
              <a:t>focused</a:t>
            </a:r>
            <a:r>
              <a:rPr lang="fr-FR" i="0" dirty="0"/>
              <a:t> on the </a:t>
            </a:r>
            <a:r>
              <a:rPr lang="fr-FR" i="0" dirty="0" err="1"/>
              <a:t>suggested</a:t>
            </a:r>
            <a:r>
              <a:rPr lang="fr-FR" i="0" dirty="0"/>
              <a:t> </a:t>
            </a:r>
            <a:r>
              <a:rPr lang="fr-FR" i="0" dirty="0" err="1"/>
              <a:t>conduct</a:t>
            </a:r>
            <a:r>
              <a:rPr lang="fr-FR" i="0" dirty="0"/>
              <a:t> for </a:t>
            </a:r>
            <a:r>
              <a:rPr lang="fr-FR" i="0" dirty="0" err="1"/>
              <a:t>individual</a:t>
            </a:r>
            <a:r>
              <a:rPr lang="fr-FR" i="0" dirty="0"/>
              <a:t> </a:t>
            </a:r>
            <a:r>
              <a:rPr lang="fr-FR" i="0" dirty="0" err="1"/>
              <a:t>arbitrators</a:t>
            </a:r>
            <a:r>
              <a:rPr lang="fr-FR" i="0" dirty="0"/>
              <a:t> </a:t>
            </a:r>
            <a:r>
              <a:rPr lang="fr-FR" i="0" dirty="0" err="1"/>
              <a:t>during</a:t>
            </a:r>
            <a:r>
              <a:rPr lang="fr-FR" i="0" dirty="0"/>
              <a:t> </a:t>
            </a:r>
            <a:r>
              <a:rPr lang="fr-FR" i="0" dirty="0" err="1"/>
              <a:t>proceedings</a:t>
            </a:r>
            <a:endParaRPr lang="fr-FR" i="0" dirty="0"/>
          </a:p>
          <a:p>
            <a:endParaRPr lang="fr-FR" i="0" dirty="0"/>
          </a:p>
          <a:p>
            <a:r>
              <a:rPr lang="fr-FR" i="0" dirty="0"/>
              <a:t>4. And </a:t>
            </a:r>
            <a:r>
              <a:rPr lang="fr-FR" i="0" dirty="0" err="1"/>
              <a:t>then</a:t>
            </a:r>
            <a:r>
              <a:rPr lang="fr-FR" i="0" dirty="0"/>
              <a:t> </a:t>
            </a:r>
            <a:r>
              <a:rPr lang="fr-FR" i="0" dirty="0" err="1"/>
              <a:t>our</a:t>
            </a:r>
            <a:r>
              <a:rPr lang="fr-FR" i="0" dirty="0"/>
              <a:t> </a:t>
            </a:r>
            <a:r>
              <a:rPr lang="fr-FR" b="1" i="0" dirty="0"/>
              <a:t>Institutions Protocol </a:t>
            </a:r>
            <a:r>
              <a:rPr lang="fr-FR" i="0" dirty="0"/>
              <a:t>to </a:t>
            </a:r>
            <a:r>
              <a:rPr lang="fr-FR" i="0" dirty="0" err="1"/>
              <a:t>suggest</a:t>
            </a:r>
            <a:r>
              <a:rPr lang="fr-FR" i="0" dirty="0"/>
              <a:t> action items for </a:t>
            </a:r>
            <a:r>
              <a:rPr lang="fr-FR" i="0" dirty="0" err="1"/>
              <a:t>these</a:t>
            </a:r>
            <a:r>
              <a:rPr lang="fr-FR" i="0" dirty="0"/>
              <a:t> arbitral </a:t>
            </a:r>
            <a:r>
              <a:rPr lang="fr-FR" i="0" dirty="0" err="1"/>
              <a:t>organizations</a:t>
            </a:r>
            <a:r>
              <a:rPr lang="fr-FR" i="0" dirty="0"/>
              <a:t>.</a:t>
            </a:r>
          </a:p>
          <a:p>
            <a:endParaRPr lang="en-US" dirty="0"/>
          </a:p>
          <a:p>
            <a:r>
              <a:rPr lang="en-US" dirty="0"/>
              <a:t>5. Extending to the wider community, we next share our </a:t>
            </a:r>
            <a:r>
              <a:rPr lang="en-US" b="1" dirty="0"/>
              <a:t>Protocol for Arbitration Conferences</a:t>
            </a:r>
            <a:r>
              <a:rPr lang="en-US" dirty="0"/>
              <a:t>, encouraging those who plan such events to do so with an eye toward greener practices.</a:t>
            </a:r>
          </a:p>
          <a:p>
            <a:endParaRPr lang="en-US" dirty="0"/>
          </a:p>
          <a:p>
            <a:r>
              <a:rPr lang="en-US" dirty="0"/>
              <a:t>6. And finally, the </a:t>
            </a:r>
            <a:r>
              <a:rPr lang="en-US" b="1" dirty="0"/>
              <a:t>Protocol for Arbitration Hearing Venues</a:t>
            </a:r>
            <a:r>
              <a:rPr lang="en-US" dirty="0"/>
              <a:t>, which targets the hosting facilities with advice on minimizing their environmental impact.</a:t>
            </a:r>
          </a:p>
          <a:p>
            <a:endParaRPr lang="en-US" i="0" dirty="0"/>
          </a:p>
          <a:p>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5</a:t>
            </a:fld>
            <a:endParaRPr lang="en-US"/>
          </a:p>
        </p:txBody>
      </p:sp>
    </p:spTree>
    <p:extLst>
      <p:ext uri="{BB962C8B-B14F-4D97-AF65-F5344CB8AC3E}">
        <p14:creationId xmlns:p14="http://schemas.microsoft.com/office/powerpoint/2010/main" val="171785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92">
              <a:defRPr/>
            </a:pPr>
            <a:r>
              <a:rPr lang="en-US" dirty="0"/>
              <a:t>Before proceeding, we note once again that the content of the Framework and Green Protocols, and your support of this initiative, is in no way intended to deviate from existing arbitration agreements, procedural orders or applicable rules. </a:t>
            </a:r>
          </a:p>
          <a:p>
            <a:pPr defTabSz="914320">
              <a:defRPr/>
            </a:pPr>
            <a:r>
              <a:rPr lang="en-US" dirty="0"/>
              <a:t>We share this guidance as </a:t>
            </a:r>
            <a:r>
              <a:rPr lang="en-US" b="1" dirty="0"/>
              <a:t>part of our larger effort of a voluntary agreement </a:t>
            </a:r>
            <a:r>
              <a:rPr lang="en-US" dirty="0"/>
              <a:t>among the arbitration community to shift behaviors and begin to act with a continual thought of the impact of our actions on the environment. </a:t>
            </a:r>
          </a:p>
        </p:txBody>
      </p:sp>
      <p:sp>
        <p:nvSpPr>
          <p:cNvPr id="4" name="Slide Number Placeholder 3"/>
          <p:cNvSpPr>
            <a:spLocks noGrp="1"/>
          </p:cNvSpPr>
          <p:nvPr>
            <p:ph type="sldNum" sz="quarter" idx="10"/>
          </p:nvPr>
        </p:nvSpPr>
        <p:spPr/>
        <p:txBody>
          <a:bodyPr/>
          <a:lstStyle/>
          <a:p>
            <a:fld id="{D7168E02-B1B7-4CFD-A535-6FA5100F03E6}" type="slidenum">
              <a:rPr lang="en-US" smtClean="0"/>
              <a:t>6</a:t>
            </a:fld>
            <a:endParaRPr lang="en-US"/>
          </a:p>
        </p:txBody>
      </p:sp>
    </p:spTree>
    <p:extLst>
      <p:ext uri="{BB962C8B-B14F-4D97-AF65-F5344CB8AC3E}">
        <p14:creationId xmlns:p14="http://schemas.microsoft.com/office/powerpoint/2010/main" val="10789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baseline="0" dirty="0">
                <a:highlight>
                  <a:srgbClr val="FFFF00"/>
                </a:highlight>
              </a:rPr>
              <a:t>The</a:t>
            </a:r>
            <a:r>
              <a:rPr lang="fr-FR" b="1" baseline="0" dirty="0">
                <a:highlight>
                  <a:srgbClr val="FFFF00"/>
                </a:highlight>
              </a:rPr>
              <a:t> Green Protocol for Arbitral </a:t>
            </a:r>
            <a:r>
              <a:rPr lang="en-US" b="1" baseline="0" noProof="0" dirty="0">
                <a:highlight>
                  <a:srgbClr val="FFFF00"/>
                </a:highlight>
              </a:rPr>
              <a:t>Proceedings (PDF p.9)</a:t>
            </a:r>
            <a:r>
              <a:rPr lang="en-US" baseline="0" noProof="0" dirty="0">
                <a:highlight>
                  <a:srgbClr val="FFFF00"/>
                </a:highlight>
              </a:rPr>
              <a:t>.  This draft protocol</a:t>
            </a:r>
            <a:r>
              <a:rPr lang="fr-FR" baseline="0" noProof="0" dirty="0">
                <a:highlight>
                  <a:srgbClr val="FFFF00"/>
                </a:highlight>
              </a:rPr>
              <a:t> </a:t>
            </a:r>
            <a:r>
              <a:rPr lang="en-US" baseline="0" noProof="0" dirty="0">
                <a:highlight>
                  <a:srgbClr val="FFFF00"/>
                </a:highlight>
              </a:rPr>
              <a:t>concerns the behaviors of </a:t>
            </a:r>
            <a:r>
              <a:rPr lang="en-US" u="sng" baseline="0" noProof="0" dirty="0">
                <a:highlight>
                  <a:srgbClr val="FFFF00"/>
                </a:highlight>
              </a:rPr>
              <a:t>parties and arbitrators</a:t>
            </a:r>
            <a:r>
              <a:rPr lang="en-US" u="none" baseline="0" noProof="0" dirty="0">
                <a:highlight>
                  <a:srgbClr val="FFFF00"/>
                </a:highlight>
              </a:rPr>
              <a:t> </a:t>
            </a:r>
            <a:r>
              <a:rPr lang="en-US" baseline="0" noProof="0" dirty="0">
                <a:highlight>
                  <a:srgbClr val="FFFF00"/>
                </a:highlight>
              </a:rPr>
              <a:t>and suggests</a:t>
            </a:r>
            <a:r>
              <a:rPr lang="fr-FR" baseline="0" noProof="0" dirty="0">
                <a:highlight>
                  <a:srgbClr val="FFFF00"/>
                </a:highlight>
              </a:rPr>
              <a:t> </a:t>
            </a:r>
            <a:r>
              <a:rPr lang="en-US" u="sng" baseline="0" noProof="0" dirty="0">
                <a:highlight>
                  <a:srgbClr val="FFFF00"/>
                </a:highlight>
              </a:rPr>
              <a:t>tangible measures</a:t>
            </a:r>
            <a:r>
              <a:rPr lang="en-US" baseline="0" noProof="0" dirty="0">
                <a:highlight>
                  <a:srgbClr val="FFFF00"/>
                </a:highlight>
              </a:rPr>
              <a:t> which can be implemented in specific arbitral proceedings.</a:t>
            </a:r>
            <a:endParaRPr lang="fr-FR" baseline="0" noProof="0" dirty="0">
              <a:highlight>
                <a:srgbClr val="FFFF00"/>
              </a:highlight>
            </a:endParaRPr>
          </a:p>
          <a:p>
            <a:endParaRPr lang="fr-FR" baseline="0" noProof="0" dirty="0"/>
          </a:p>
          <a:p>
            <a:r>
              <a:rPr lang="en-US" baseline="0" noProof="0" dirty="0"/>
              <a:t>In </a:t>
            </a:r>
            <a:r>
              <a:rPr lang="en-US" u="sng" baseline="0" noProof="0" dirty="0"/>
              <a:t>Section 1</a:t>
            </a:r>
            <a:r>
              <a:rPr lang="en-US" baseline="0" noProof="0" dirty="0"/>
              <a:t>, the manner in which Parties and tribunals decide to adopt this Green Protocol is left open.  They may either choose to adopt the entirety of the Protocol or only component parts thereof.  In addition, they may either adopt its content </a:t>
            </a:r>
            <a:r>
              <a:rPr lang="fr-FR" baseline="0" noProof="0" dirty="0"/>
              <a:t>as </a:t>
            </a:r>
            <a:r>
              <a:rPr lang="en-US" baseline="0" noProof="0" dirty="0"/>
              <a:t>mandatory provisions or simply as guidance.</a:t>
            </a:r>
          </a:p>
          <a:p>
            <a:pPr marL="247598" indent="-247598">
              <a:buFont typeface="+mj-lt"/>
              <a:buAutoNum type="arabicPeriod"/>
            </a:pPr>
            <a:endParaRPr lang="fr-FR" baseline="0" noProof="0" dirty="0"/>
          </a:p>
          <a:p>
            <a:r>
              <a:rPr lang="fr-FR" baseline="0" noProof="0" dirty="0"/>
              <a:t>For </a:t>
            </a:r>
            <a:r>
              <a:rPr lang="en-US" baseline="0" noProof="0" dirty="0"/>
              <a:t>example, a tribunal could decide to officially adopt the Green Protocol on Arbitral Proceedings through a procedural order.  A Model Green Procedural Order has been drafted to accompany this</a:t>
            </a:r>
            <a:r>
              <a:rPr lang="fr-FR" baseline="0" noProof="0" dirty="0"/>
              <a:t> Green Protocol for </a:t>
            </a:r>
            <a:r>
              <a:rPr lang="en-US" baseline="0" noProof="0" dirty="0"/>
              <a:t>that specific purpose</a:t>
            </a:r>
            <a:r>
              <a:rPr lang="fr-FR" baseline="0" noProof="0" dirty="0"/>
              <a:t>.  </a:t>
            </a:r>
            <a:r>
              <a:rPr lang="en-US" baseline="0" noProof="0" dirty="0"/>
              <a:t>You will find interspersed in this draft protocol references to particular sections of the Model Green Procedural Order where draft language can be found for inclusion in a tribunal’s Procedural Order.</a:t>
            </a:r>
          </a:p>
          <a:p>
            <a:endParaRPr lang="fr-FR" baseline="0" noProof="0" dirty="0"/>
          </a:p>
          <a:p>
            <a:r>
              <a:rPr lang="en-US" baseline="0" noProof="0" dirty="0"/>
              <a:t>In other instances, it may be the parties who decide to incorporate an obligation to adhere to the Green Protocol on Arbitral Proceedings prior to the commencement of an arbitration, directly in their arbitration agreements, as mandatory provisions, to supplement the relevant arbitral rules.</a:t>
            </a:r>
          </a:p>
          <a:p>
            <a:endParaRPr lang="fr-FR" baseline="0" noProof="0" dirty="0"/>
          </a:p>
          <a:p>
            <a:r>
              <a:rPr lang="en-US" baseline="0" noProof="0" dirty="0"/>
              <a:t>Other times, either tribunals or parties may simply wish to refer to the entirety or parts of the Green Protocol as non-mandatory guidance for the arbitral proceedings</a:t>
            </a:r>
            <a:r>
              <a:rPr lang="fr-FR" baseline="0" noProof="0" dirty="0"/>
              <a:t>.</a:t>
            </a:r>
          </a:p>
          <a:p>
            <a:endParaRPr lang="fr-FR" baseline="0" noProof="0" dirty="0"/>
          </a:p>
          <a:p>
            <a:r>
              <a:rPr lang="en-US" u="none" baseline="0" noProof="0" dirty="0"/>
              <a:t>Aside from these notes on initial commitment, this Green Protocol addresses the various phases of a typical international arbitration proceeding and the types of behaviors that may be adopted by parties or tribunals during such proceedings to reduce their environmental impact.</a:t>
            </a:r>
          </a:p>
          <a:p>
            <a:endParaRPr lang="fr-FR" u="none" baseline="0" noProof="0" dirty="0"/>
          </a:p>
          <a:p>
            <a:r>
              <a:rPr lang="fr-FR" u="sng" baseline="0" noProof="0" dirty="0"/>
              <a:t>In Section 2</a:t>
            </a:r>
            <a:r>
              <a:rPr lang="fr-FR" u="none" baseline="0" noProof="0" dirty="0"/>
              <a:t>, the </a:t>
            </a:r>
            <a:r>
              <a:rPr lang="en-US" b="1" u="none" baseline="0" noProof="0" dirty="0"/>
              <a:t>conduct of proceedings </a:t>
            </a:r>
            <a:r>
              <a:rPr lang="en-US" u="none" baseline="0" noProof="0" dirty="0"/>
              <a:t>is discussed.  A default rule is established for </a:t>
            </a:r>
            <a:r>
              <a:rPr lang="en-US" u="sng" baseline="0" noProof="0" dirty="0"/>
              <a:t>electronic </a:t>
            </a:r>
            <a:r>
              <a:rPr lang="fr-FR" u="sng" baseline="0" noProof="0" dirty="0"/>
              <a:t>communications and </a:t>
            </a:r>
            <a:r>
              <a:rPr lang="en-US" u="sng" baseline="0" noProof="0" dirty="0"/>
              <a:t>correspondence</a:t>
            </a:r>
            <a:r>
              <a:rPr lang="en-US" u="none" baseline="0" noProof="0" dirty="0"/>
              <a:t>, and the </a:t>
            </a:r>
            <a:r>
              <a:rPr lang="en-US" u="sng" baseline="0" noProof="0" dirty="0"/>
              <a:t>use of shared technology platforms and electronic annotation of documents </a:t>
            </a:r>
            <a:r>
              <a:rPr lang="en-US" u="none" baseline="0" noProof="0" dirty="0"/>
              <a:t>is encouraged.</a:t>
            </a:r>
          </a:p>
          <a:p>
            <a:endParaRPr lang="en-US" u="none" baseline="0" noProof="0" dirty="0"/>
          </a:p>
          <a:p>
            <a:r>
              <a:rPr lang="en-US" u="sng" baseline="0" noProof="0" dirty="0"/>
              <a:t>Printing hard copies is discouraged</a:t>
            </a:r>
            <a:r>
              <a:rPr lang="en-US" u="none" baseline="0" noProof="0" dirty="0"/>
              <a:t>, but where printing is necessary, actors are encouraged to minimize the environmental footprint of printing, for example by using A5 paper, grayscale, double-sided settings, environmentally-friendly toner and ink, and/or recycled/recyclable paper.</a:t>
            </a:r>
          </a:p>
          <a:p>
            <a:endParaRPr lang="fr-FR" u="none" baseline="0" noProof="0" dirty="0"/>
          </a:p>
          <a:p>
            <a:r>
              <a:rPr lang="fr-FR" u="none" baseline="0" noProof="0" dirty="0"/>
              <a:t>Use of </a:t>
            </a:r>
            <a:r>
              <a:rPr lang="en-US" u="none" baseline="0" noProof="0" dirty="0"/>
              <a:t>suppliers and service providers committed to reducing their environmental impact is also encouraged, for example those committing to the use of green energy, reducing their energy consumption, or avoiding</a:t>
            </a:r>
            <a:r>
              <a:rPr lang="fr-FR" u="none" baseline="0" noProof="0" dirty="0"/>
              <a:t> use of plastic or single use items.</a:t>
            </a:r>
          </a:p>
          <a:p>
            <a:endParaRPr lang="fr-FR" u="none" baseline="0" noProof="0" dirty="0"/>
          </a:p>
          <a:p>
            <a:r>
              <a:rPr lang="fr-FR" u="sng" baseline="0" noProof="0" dirty="0"/>
              <a:t>In Sections 3 </a:t>
            </a:r>
            <a:r>
              <a:rPr lang="en-US" u="sng" baseline="0" noProof="0" dirty="0"/>
              <a:t>through</a:t>
            </a:r>
            <a:r>
              <a:rPr lang="fr-FR" u="sng" baseline="0" noProof="0" dirty="0"/>
              <a:t> 7</a:t>
            </a:r>
            <a:r>
              <a:rPr lang="en-US" baseline="0" noProof="0" dirty="0"/>
              <a:t>, the various elements of a typical international arbitration proceeding are discussed: </a:t>
            </a:r>
            <a:r>
              <a:rPr lang="en-US" b="1" baseline="0" noProof="0" dirty="0"/>
              <a:t>written submissions and documentary evidence, document production, witness and expert preparation, hearings, and possible settlements</a:t>
            </a:r>
            <a:r>
              <a:rPr lang="en-US" baseline="0" noProof="0" dirty="0"/>
              <a:t>.</a:t>
            </a:r>
          </a:p>
          <a:p>
            <a:endParaRPr lang="en-US" baseline="0" noProof="0" dirty="0"/>
          </a:p>
          <a:p>
            <a:r>
              <a:rPr lang="en-US" baseline="0" noProof="0" dirty="0"/>
              <a:t>Electronic documents are favored over hard copies.  But where a tribunal expresses a preference for hard copies of written submissions, it shall endeavor to limit printing only to the specific documents which it considers essential for printing.  The creation and sending of USB keys is discouraged, as is the production of duplicate exhibits multiple times.  Where documents are lengthy, the production of extracts is encouraged and </a:t>
            </a:r>
            <a:r>
              <a:rPr lang="en-US" u="sng" dirty="0">
                <a:latin typeface="Arial"/>
                <a:cs typeface="Arial"/>
              </a:rPr>
              <a:t>document production</a:t>
            </a:r>
            <a:r>
              <a:rPr lang="en-US" dirty="0">
                <a:latin typeface="Arial"/>
                <a:cs typeface="Arial"/>
              </a:rPr>
              <a:t> shall, by default, be conducted electronically</a:t>
            </a:r>
            <a:r>
              <a:rPr lang="fr-FR" dirty="0">
                <a:latin typeface="Arial"/>
                <a:cs typeface="Arial"/>
              </a:rPr>
              <a:t>.</a:t>
            </a:r>
          </a:p>
          <a:p>
            <a:endParaRPr lang="fr-FR" dirty="0">
              <a:latin typeface="Arial"/>
              <a:cs typeface="Arial"/>
            </a:endParaRPr>
          </a:p>
          <a:p>
            <a:r>
              <a:rPr lang="en-US" dirty="0">
                <a:latin typeface="Arial"/>
                <a:cs typeface="Arial"/>
              </a:rPr>
              <a:t>The draft protocol expresses a preference for videoconference consultation of </a:t>
            </a:r>
            <a:r>
              <a:rPr lang="en-US" u="sng" dirty="0">
                <a:latin typeface="Arial"/>
                <a:cs typeface="Arial"/>
              </a:rPr>
              <a:t>witnesses</a:t>
            </a:r>
            <a:r>
              <a:rPr lang="fr-FR" u="sng" dirty="0">
                <a:latin typeface="Arial"/>
                <a:cs typeface="Arial"/>
              </a:rPr>
              <a:t> and experts</a:t>
            </a:r>
            <a:r>
              <a:rPr lang="fr-FR" dirty="0">
                <a:latin typeface="Arial"/>
                <a:cs typeface="Arial"/>
              </a:rPr>
              <a:t> </a:t>
            </a:r>
            <a:r>
              <a:rPr lang="en-US" dirty="0">
                <a:latin typeface="Arial"/>
                <a:cs typeface="Arial"/>
              </a:rPr>
              <a:t>rather than in-person.  Where travel is required, the number of in-person participants should be limited.</a:t>
            </a:r>
          </a:p>
          <a:p>
            <a:endParaRPr lang="en-US" dirty="0">
              <a:latin typeface="Arial"/>
              <a:cs typeface="Arial"/>
            </a:endParaRPr>
          </a:p>
          <a:p>
            <a:r>
              <a:rPr lang="en-US" dirty="0">
                <a:latin typeface="Arial"/>
                <a:cs typeface="Arial"/>
              </a:rPr>
              <a:t>The draft protocol further stipulates that pre-hearing conferences, and procedural and substantive </a:t>
            </a:r>
            <a:r>
              <a:rPr lang="en-US" u="sng" dirty="0">
                <a:latin typeface="Arial"/>
                <a:cs typeface="Arial"/>
              </a:rPr>
              <a:t>hearings</a:t>
            </a:r>
            <a:r>
              <a:rPr lang="en-US" dirty="0">
                <a:latin typeface="Arial"/>
                <a:cs typeface="Arial"/>
              </a:rPr>
              <a:t> should be conducted by preference virtually, via videoconferencing or telephone</a:t>
            </a:r>
            <a:r>
              <a:rPr lang="fr-FR" dirty="0">
                <a:latin typeface="Arial"/>
                <a:cs typeface="Arial"/>
              </a:rPr>
              <a:t>.  </a:t>
            </a:r>
            <a:r>
              <a:rPr lang="en-US" dirty="0">
                <a:latin typeface="Arial"/>
                <a:cs typeface="Arial"/>
              </a:rPr>
              <a:t>Where in-person hearings are required, actors should adopt a number of measures.  They should:</a:t>
            </a:r>
          </a:p>
          <a:p>
            <a:pPr defTabSz="990392">
              <a:defRPr/>
            </a:pPr>
            <a:endParaRPr lang="en-US" dirty="0">
              <a:latin typeface="Arial"/>
              <a:cs typeface="Arial"/>
            </a:endParaRPr>
          </a:p>
          <a:p>
            <a:pPr marL="247598" indent="-247598" defTabSz="990392">
              <a:buFont typeface="+mj-lt"/>
              <a:buAutoNum type="arabicPeriod"/>
              <a:defRPr/>
            </a:pPr>
            <a:r>
              <a:rPr lang="en-US" dirty="0">
                <a:latin typeface="Arial"/>
                <a:cs typeface="Arial"/>
              </a:rPr>
              <a:t>Endeavor to use environmentally friendly travel options and avoid unnecessary travel</a:t>
            </a:r>
          </a:p>
          <a:p>
            <a:pPr marL="247598" indent="-247598" defTabSz="990392">
              <a:buFont typeface="+mj-lt"/>
              <a:buAutoNum type="arabicPeriod"/>
              <a:defRPr/>
            </a:pPr>
            <a:r>
              <a:rPr lang="en-US" dirty="0">
                <a:latin typeface="Arial"/>
                <a:cs typeface="Arial"/>
              </a:rPr>
              <a:t>Limit the number of in-person</a:t>
            </a:r>
            <a:r>
              <a:rPr lang="fr-FR" dirty="0">
                <a:latin typeface="Arial"/>
                <a:cs typeface="Arial"/>
              </a:rPr>
              <a:t> participants (</a:t>
            </a:r>
            <a:r>
              <a:rPr lang="en-US" dirty="0">
                <a:latin typeface="Arial"/>
                <a:cs typeface="Arial"/>
              </a:rPr>
              <a:t>allowing others to participate via videoconferencing</a:t>
            </a:r>
            <a:r>
              <a:rPr lang="fr-FR" dirty="0">
                <a:latin typeface="Arial"/>
                <a:cs typeface="Arial"/>
              </a:rPr>
              <a:t>)</a:t>
            </a:r>
          </a:p>
          <a:p>
            <a:pPr marL="247598" indent="-247598" defTabSz="990392">
              <a:buFont typeface="+mj-lt"/>
              <a:buAutoNum type="arabicPeriod"/>
              <a:defRPr/>
            </a:pPr>
            <a:r>
              <a:rPr lang="en-US" dirty="0">
                <a:latin typeface="Arial"/>
                <a:cs typeface="Arial"/>
              </a:rPr>
              <a:t>Consider conducting cross-examination via videoconferencing</a:t>
            </a:r>
          </a:p>
          <a:p>
            <a:pPr marL="247598" indent="-247598" defTabSz="990392">
              <a:buFont typeface="+mj-lt"/>
              <a:buAutoNum type="arabicPeriod"/>
              <a:defRPr/>
            </a:pPr>
            <a:r>
              <a:rPr lang="en-US" dirty="0">
                <a:latin typeface="Arial"/>
                <a:cs typeface="Arial"/>
              </a:rPr>
              <a:t>Engage service providers (such as court reporters or interpreters) located in the place of the hearing, and</a:t>
            </a:r>
          </a:p>
          <a:p>
            <a:pPr marL="247598" indent="-247598" defTabSz="990392">
              <a:buFont typeface="+mj-lt"/>
              <a:buAutoNum type="arabicPeriod"/>
              <a:defRPr/>
            </a:pPr>
            <a:r>
              <a:rPr lang="en-US" sz="1300" dirty="0">
                <a:latin typeface="Arial"/>
                <a:cs typeface="Arial"/>
              </a:rPr>
              <a:t>Use technology to display documents along with utilizing electronic bundles.</a:t>
            </a:r>
          </a:p>
          <a:p>
            <a:pPr marL="247598" indent="-247598" defTabSz="990392">
              <a:buFont typeface="+mj-lt"/>
              <a:buAutoNum type="arabicPeriod"/>
              <a:defRPr/>
            </a:pPr>
            <a:endParaRPr lang="en-US" sz="1300" dirty="0">
              <a:latin typeface="Arial"/>
              <a:cs typeface="Arial"/>
            </a:endParaRPr>
          </a:p>
          <a:p>
            <a:pPr defTabSz="990392">
              <a:defRPr/>
            </a:pPr>
            <a:r>
              <a:rPr lang="en-US" sz="1300" dirty="0">
                <a:latin typeface="Arial"/>
                <a:cs typeface="Arial"/>
              </a:rPr>
              <a:t>The draft protocol sets out similar standards for the conduct of settlement discussions between the parties.</a:t>
            </a:r>
          </a:p>
          <a:p>
            <a:pPr defTabSz="990392">
              <a:defRPr/>
            </a:pPr>
            <a:endParaRPr lang="fr-FR" sz="1300" dirty="0">
              <a:latin typeface="Arial"/>
              <a:cs typeface="Arial"/>
            </a:endParaRPr>
          </a:p>
          <a:p>
            <a:pPr defTabSz="990392">
              <a:defRPr/>
            </a:pPr>
            <a:r>
              <a:rPr lang="fr-FR" sz="1300" dirty="0">
                <a:latin typeface="Arial"/>
                <a:cs typeface="Arial"/>
              </a:rPr>
              <a:t>The </a:t>
            </a:r>
            <a:r>
              <a:rPr lang="fr-FR" sz="1300" u="sng" dirty="0">
                <a:latin typeface="Arial"/>
                <a:cs typeface="Arial"/>
              </a:rPr>
              <a:t>last t</a:t>
            </a:r>
            <a:r>
              <a:rPr lang="en-US" sz="1300" u="sng" dirty="0">
                <a:latin typeface="Arial"/>
                <a:cs typeface="Arial"/>
              </a:rPr>
              <a:t>wo sections</a:t>
            </a:r>
            <a:r>
              <a:rPr lang="en-US" sz="1300" dirty="0">
                <a:latin typeface="Arial"/>
                <a:cs typeface="Arial"/>
              </a:rPr>
              <a:t> of the protocol (</a:t>
            </a:r>
            <a:r>
              <a:rPr lang="en-US" sz="1300" u="sng" dirty="0">
                <a:latin typeface="Arial"/>
                <a:cs typeface="Arial"/>
              </a:rPr>
              <a:t>8 and 9</a:t>
            </a:r>
            <a:r>
              <a:rPr lang="en-US" sz="1300" dirty="0">
                <a:latin typeface="Arial"/>
                <a:cs typeface="Arial"/>
              </a:rPr>
              <a:t>) reiterate that </a:t>
            </a:r>
            <a:r>
              <a:rPr lang="en-US" sz="1300" u="sng" dirty="0">
                <a:latin typeface="Arial"/>
                <a:cs typeface="Arial"/>
              </a:rPr>
              <a:t>unnecessary travel should be avoided</a:t>
            </a:r>
            <a:r>
              <a:rPr lang="en-US" sz="1300" dirty="0">
                <a:latin typeface="Arial"/>
                <a:cs typeface="Arial"/>
              </a:rPr>
              <a:t>, and where travel is necessary, travel options that minimize carbon emissions should be favored.  The need to fly should be questioned, given the disproportionately high carbon emissions generated from air travel.  Where flying is deemed unavoidable, offsetting flights should be considered.  However, given that behavioral change is the primary objective of these Green Protocols, offsetting should only be used to address residual emissions.</a:t>
            </a:r>
          </a:p>
        </p:txBody>
      </p:sp>
      <p:sp>
        <p:nvSpPr>
          <p:cNvPr id="4" name="Slide Number Placeholder 3"/>
          <p:cNvSpPr>
            <a:spLocks noGrp="1"/>
          </p:cNvSpPr>
          <p:nvPr>
            <p:ph type="sldNum" sz="quarter" idx="10"/>
          </p:nvPr>
        </p:nvSpPr>
        <p:spPr/>
        <p:txBody>
          <a:bodyPr/>
          <a:lstStyle/>
          <a:p>
            <a:fld id="{D7168E02-B1B7-4CFD-A535-6FA5100F03E6}" type="slidenum">
              <a:rPr lang="en-US" smtClean="0"/>
              <a:t>7</a:t>
            </a:fld>
            <a:endParaRPr lang="en-US"/>
          </a:p>
        </p:txBody>
      </p:sp>
    </p:spTree>
    <p:extLst>
      <p:ext uri="{BB962C8B-B14F-4D97-AF65-F5344CB8AC3E}">
        <p14:creationId xmlns:p14="http://schemas.microsoft.com/office/powerpoint/2010/main" val="392893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pPr defTabSz="990392">
              <a:defRPr/>
            </a:pPr>
            <a:r>
              <a:rPr lang="en-US" sz="1300" dirty="0">
                <a:latin typeface="Arial"/>
                <a:cs typeface="Arial"/>
              </a:rPr>
              <a:t>The </a:t>
            </a:r>
            <a:r>
              <a:rPr lang="en-US" sz="1300" b="1" dirty="0">
                <a:latin typeface="Arial"/>
                <a:cs typeface="Arial"/>
              </a:rPr>
              <a:t>Model Procedural Order </a:t>
            </a:r>
            <a:r>
              <a:rPr lang="en-US" sz="1300" dirty="0">
                <a:latin typeface="Arial"/>
                <a:cs typeface="Arial"/>
              </a:rPr>
              <a:t>proposes points or elements to include in a Procedural Order that will help to reduce the environmental footprint of a new or existing arbitration proceeding. </a:t>
            </a: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D7168E02-B1B7-4CFD-A535-6FA5100F03E6}" type="slidenum">
              <a:rPr lang="en-US" smtClean="0"/>
              <a:t>8</a:t>
            </a:fld>
            <a:endParaRPr lang="en-US"/>
          </a:p>
        </p:txBody>
      </p:sp>
    </p:spTree>
    <p:extLst>
      <p:ext uri="{BB962C8B-B14F-4D97-AF65-F5344CB8AC3E}">
        <p14:creationId xmlns:p14="http://schemas.microsoft.com/office/powerpoint/2010/main" val="121949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pPr defTabSz="990392">
              <a:defRPr/>
            </a:pPr>
            <a:r>
              <a:rPr lang="en-US" sz="1300" dirty="0">
                <a:latin typeface="Arial"/>
                <a:cs typeface="Arial"/>
              </a:rPr>
              <a:t>The </a:t>
            </a:r>
            <a:r>
              <a:rPr lang="en-US" sz="1300" b="1" dirty="0">
                <a:latin typeface="Arial"/>
                <a:cs typeface="Arial"/>
              </a:rPr>
              <a:t>Green Protocol for Law Firms, Chambers and Legal Service Providers working in arbitration </a:t>
            </a:r>
            <a:r>
              <a:rPr lang="en-US" sz="1300" dirty="0">
                <a:latin typeface="Arial"/>
                <a:cs typeface="Arial"/>
              </a:rPr>
              <a:t>(“Legal Advisors”) contains suggested Sustainability Measures for minimising the environmental impact of Legal Advisors and their employees on the environment. These Sustainability Measures can be integrated into Legal Advisors’ operations and/or adopted on a case by case basis by individuals at those Legal Advisors. </a:t>
            </a:r>
          </a:p>
          <a:p>
            <a:pPr defTabSz="990392">
              <a:defRPr/>
            </a:pPr>
            <a:endParaRPr lang="en-US" sz="1300" dirty="0">
              <a:latin typeface="Arial"/>
              <a:cs typeface="Arial"/>
            </a:endParaRPr>
          </a:p>
          <a:p>
            <a:pPr defTabSz="990392">
              <a:defRPr/>
            </a:pPr>
            <a:r>
              <a:rPr lang="en-US" sz="1300" dirty="0">
                <a:latin typeface="Arial"/>
                <a:cs typeface="Arial"/>
              </a:rPr>
              <a:t>How: legal advisors commit to working with their leadership to review existing environmental policies and practices and recommend implementing recommendations from the protocols.  Or legal advisors may appoint “green ambassadors” to help develop policies and best practices with the firm, based on these recommendations. </a:t>
            </a:r>
          </a:p>
          <a:p>
            <a:pPr defTabSz="990392">
              <a:defRPr/>
            </a:pPr>
            <a:endParaRPr lang="en-US" sz="1300" dirty="0">
              <a:latin typeface="Arial"/>
              <a:cs typeface="Arial"/>
            </a:endParaRPr>
          </a:p>
          <a:p>
            <a:pPr marL="171450" indent="-171450" defTabSz="990392">
              <a:buFont typeface="Arial" panose="020B0604020202020204" pitchFamily="34" charset="0"/>
              <a:buChar char="•"/>
              <a:defRPr/>
            </a:pPr>
            <a:r>
              <a:rPr lang="en-US" sz="1300" dirty="0">
                <a:latin typeface="Arial"/>
                <a:cs typeface="Arial"/>
              </a:rPr>
              <a:t>Use of green energy</a:t>
            </a:r>
          </a:p>
          <a:p>
            <a:pPr marL="171450" indent="-171450" defTabSz="990392">
              <a:buFont typeface="Arial" panose="020B0604020202020204" pitchFamily="34" charset="0"/>
              <a:buChar char="•"/>
              <a:defRPr/>
            </a:pPr>
            <a:r>
              <a:rPr lang="en-US" sz="1300" dirty="0">
                <a:latin typeface="Arial"/>
                <a:cs typeface="Arial"/>
              </a:rPr>
              <a:t>Reduce energy consumption</a:t>
            </a:r>
          </a:p>
          <a:p>
            <a:pPr marL="171450" indent="-171450" defTabSz="990392">
              <a:buFont typeface="Arial" panose="020B0604020202020204" pitchFamily="34" charset="0"/>
              <a:buChar char="•"/>
              <a:defRPr/>
            </a:pPr>
            <a:r>
              <a:rPr lang="en-US" sz="1300" dirty="0">
                <a:latin typeface="Arial"/>
                <a:cs typeface="Arial"/>
              </a:rPr>
              <a:t>Encourage the use of technology to reduce the use of paper, travel and short face-to-face meetings</a:t>
            </a:r>
          </a:p>
          <a:p>
            <a:pPr marL="171450" indent="-171450" defTabSz="990392">
              <a:buFont typeface="Arial" panose="020B0604020202020204" pitchFamily="34" charset="0"/>
              <a:buChar char="•"/>
              <a:defRPr/>
            </a:pPr>
            <a:r>
              <a:rPr lang="en-US" sz="1300" dirty="0">
                <a:latin typeface="Arial"/>
                <a:cs typeface="Arial"/>
              </a:rPr>
              <a:t>Training staff to raise awareness on the importance of sustainable measures and enable them to adapt to the digital environment</a:t>
            </a:r>
          </a:p>
          <a:p>
            <a:pPr marL="171450" indent="-171450" defTabSz="990392">
              <a:buFont typeface="Arial" panose="020B0604020202020204" pitchFamily="34" charset="0"/>
              <a:buChar char="•"/>
              <a:defRPr/>
            </a:pPr>
            <a:r>
              <a:rPr lang="en-US" sz="1300" dirty="0">
                <a:latin typeface="Arial"/>
                <a:cs typeface="Arial"/>
              </a:rPr>
              <a:t>Minimize printing and use of paper, encourage recycling, eliminate plastic</a:t>
            </a:r>
          </a:p>
          <a:p>
            <a:pPr marL="171450" indent="-171450" defTabSz="990392">
              <a:buFont typeface="Arial" panose="020B0604020202020204" pitchFamily="34" charset="0"/>
              <a:buChar char="•"/>
              <a:defRPr/>
            </a:pPr>
            <a:r>
              <a:rPr lang="en-US" sz="1300" dirty="0">
                <a:latin typeface="Arial"/>
                <a:cs typeface="Arial"/>
              </a:rPr>
              <a:t>Partner with green organizations</a:t>
            </a:r>
          </a:p>
          <a:p>
            <a:pPr marL="171450" indent="-171450" defTabSz="990392">
              <a:buFont typeface="Arial" panose="020B0604020202020204" pitchFamily="34" charset="0"/>
              <a:buChar char="•"/>
              <a:defRPr/>
            </a:pPr>
            <a:r>
              <a:rPr lang="en-US" sz="1300" dirty="0">
                <a:latin typeface="Arial"/>
                <a:cs typeface="Arial"/>
              </a:rPr>
              <a:t>Travel responsibly</a:t>
            </a:r>
          </a:p>
          <a:p>
            <a:pPr marL="171450" indent="-171450" defTabSz="990392">
              <a:buFont typeface="Arial" panose="020B0604020202020204" pitchFamily="34" charset="0"/>
              <a:buChar char="•"/>
              <a:defRPr/>
            </a:pPr>
            <a:r>
              <a:rPr lang="en-US" sz="1300" dirty="0" err="1">
                <a:latin typeface="Arial"/>
                <a:cs typeface="Arial"/>
              </a:rPr>
              <a:t>Incentivisation</a:t>
            </a:r>
            <a:r>
              <a:rPr lang="en-US" sz="1300" dirty="0">
                <a:latin typeface="Arial"/>
                <a:cs typeface="Arial"/>
              </a:rPr>
              <a:t>, social responsibility, events to encourage green behaviors</a:t>
            </a:r>
          </a:p>
          <a:p>
            <a:pPr marL="171450" indent="-171450" defTabSz="990392">
              <a:buFont typeface="Arial" panose="020B0604020202020204" pitchFamily="34" charset="0"/>
              <a:buChar char="•"/>
              <a:defRPr/>
            </a:pPr>
            <a:r>
              <a:rPr lang="en-US" sz="1300" dirty="0">
                <a:latin typeface="Arial"/>
                <a:cs typeface="Arial"/>
              </a:rPr>
              <a:t>Offsetting carbon emissions – residual emissions caused by conduct, including travel</a:t>
            </a:r>
          </a:p>
        </p:txBody>
      </p:sp>
      <p:sp>
        <p:nvSpPr>
          <p:cNvPr id="4" name="Slide Number Placeholder 3"/>
          <p:cNvSpPr>
            <a:spLocks noGrp="1"/>
          </p:cNvSpPr>
          <p:nvPr>
            <p:ph type="sldNum" sz="quarter" idx="10"/>
          </p:nvPr>
        </p:nvSpPr>
        <p:spPr/>
        <p:txBody>
          <a:bodyPr/>
          <a:lstStyle/>
          <a:p>
            <a:fld id="{D7168E02-B1B7-4CFD-A535-6FA5100F03E6}" type="slidenum">
              <a:rPr lang="en-US" smtClean="0"/>
              <a:t>9</a:t>
            </a:fld>
            <a:endParaRPr lang="en-US"/>
          </a:p>
        </p:txBody>
      </p:sp>
    </p:spTree>
    <p:extLst>
      <p:ext uri="{BB962C8B-B14F-4D97-AF65-F5344CB8AC3E}">
        <p14:creationId xmlns:p14="http://schemas.microsoft.com/office/powerpoint/2010/main" val="290226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9DAD98-1EDE-4E49-86AF-C065EFD0B898}" type="datetimeFigureOut">
              <a:rPr lang="en-GB" smtClean="0"/>
              <a:t>14/04/2022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36837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DAD98-1EDE-4E49-86AF-C065EFD0B898}" type="datetimeFigureOut">
              <a:rPr lang="en-GB" smtClean="0"/>
              <a:t>14/04/2022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336183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DAD98-1EDE-4E49-86AF-C065EFD0B898}" type="datetimeFigureOut">
              <a:rPr lang="en-GB" smtClean="0"/>
              <a:t>14/04/2022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303388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847829" y="1642672"/>
            <a:ext cx="8496342" cy="616002"/>
          </a:xfrm>
        </p:spPr>
        <p:txBody>
          <a:bodyPr/>
          <a:lstStyle>
            <a:lvl1pPr algn="ctr">
              <a:spcBef>
                <a:spcPts val="342"/>
              </a:spcBef>
              <a:spcAft>
                <a:spcPts val="0"/>
              </a:spcAft>
              <a:defRPr sz="1824" b="0" baseline="0"/>
            </a:lvl1pPr>
            <a:lvl2pPr algn="ctr">
              <a:defRPr sz="2280" baseline="0"/>
            </a:lvl2pPr>
          </a:lstStyle>
          <a:p>
            <a:pPr lvl="0"/>
            <a:r>
              <a:rPr lang="en-US" dirty="0"/>
              <a:t>Intro</a:t>
            </a:r>
          </a:p>
        </p:txBody>
      </p:sp>
      <p:sp>
        <p:nvSpPr>
          <p:cNvPr id="5" name="Content Placeholder 4"/>
          <p:cNvSpPr>
            <a:spLocks noGrp="1"/>
          </p:cNvSpPr>
          <p:nvPr>
            <p:ph sz="quarter" idx="17"/>
          </p:nvPr>
        </p:nvSpPr>
        <p:spPr>
          <a:xfrm>
            <a:off x="615676" y="2464008"/>
            <a:ext cx="7182898"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8003801" y="2464008"/>
            <a:ext cx="3570926" cy="3696012"/>
          </a:xfrm>
        </p:spPr>
        <p:txBody>
          <a:bodyPr/>
          <a:lstStyle>
            <a:lvl1pPr algn="ctr">
              <a:defRPr sz="228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5623981" y="1437338"/>
            <a:ext cx="944038"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10753824" y="6406420"/>
            <a:ext cx="820903" cy="205334"/>
          </a:xfrm>
          <a:prstGeom prst="rect">
            <a:avLst/>
          </a:prstGeom>
        </p:spPr>
        <p:txBody>
          <a:bodyPr vert="horz" lIns="0" tIns="0" rIns="0" bIns="0" rtlCol="0" anchor="ctr"/>
          <a:lstStyle>
            <a:lvl1pPr algn="r">
              <a:defRPr sz="114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07803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DAD98-1EDE-4E49-86AF-C065EFD0B898}" type="datetimeFigureOut">
              <a:rPr lang="en-GB" smtClean="0"/>
              <a:t>14/04/2022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225369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DAD98-1EDE-4E49-86AF-C065EFD0B898}" type="datetimeFigureOut">
              <a:rPr lang="en-GB" smtClean="0"/>
              <a:t>14/04/2022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319102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9DAD98-1EDE-4E49-86AF-C065EFD0B898}" type="datetimeFigureOut">
              <a:rPr lang="en-GB" smtClean="0"/>
              <a:t>14/04/2022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160656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9DAD98-1EDE-4E49-86AF-C065EFD0B898}" type="datetimeFigureOut">
              <a:rPr lang="en-GB" smtClean="0"/>
              <a:t>14/04/2022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168806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9DAD98-1EDE-4E49-86AF-C065EFD0B898}" type="datetimeFigureOut">
              <a:rPr lang="en-GB" smtClean="0"/>
              <a:t>14/04/2022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124754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DAD98-1EDE-4E49-86AF-C065EFD0B898}" type="datetimeFigureOut">
              <a:rPr lang="en-GB" smtClean="0"/>
              <a:t>14/04/2022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54878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DAD98-1EDE-4E49-86AF-C065EFD0B898}" type="datetimeFigureOut">
              <a:rPr lang="en-GB" smtClean="0"/>
              <a:t>14/04/2022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306787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DAD98-1EDE-4E49-86AF-C065EFD0B898}" type="datetimeFigureOut">
              <a:rPr lang="en-GB" smtClean="0"/>
              <a:t>14/04/2022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C4349-763C-4F7F-8712-D73A56CC1D46}" type="slidenum">
              <a:rPr lang="en-GB" smtClean="0"/>
              <a:t>‹#›</a:t>
            </a:fld>
            <a:endParaRPr lang="en-GB"/>
          </a:p>
        </p:txBody>
      </p:sp>
    </p:spTree>
    <p:extLst>
      <p:ext uri="{BB962C8B-B14F-4D97-AF65-F5344CB8AC3E}">
        <p14:creationId xmlns:p14="http://schemas.microsoft.com/office/powerpoint/2010/main" val="12078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900904"/>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889249"/>
            <a:ext cx="10515600" cy="32877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AD98-1EDE-4E49-86AF-C065EFD0B898}" type="datetimeFigureOut">
              <a:rPr lang="en-GB" smtClean="0"/>
              <a:t>14/04/2022</a:t>
            </a:fld>
            <a:endParaRPr lang="en-GB"/>
          </a:p>
        </p:txBody>
      </p:sp>
      <p:sp>
        <p:nvSpPr>
          <p:cNvPr id="5" name="Footer Placeholder 4"/>
          <p:cNvSpPr>
            <a:spLocks noGrp="1"/>
          </p:cNvSpPr>
          <p:nvPr>
            <p:ph type="ftr" sz="quarter" idx="3"/>
          </p:nvPr>
        </p:nvSpPr>
        <p:spPr>
          <a:xfrm>
            <a:off x="4038600" y="6356350"/>
            <a:ext cx="37795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265160" y="6356350"/>
            <a:ext cx="8788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C4349-763C-4F7F-8712-D73A56CC1D46}" type="slidenum">
              <a:rPr lang="en-GB" smtClean="0"/>
              <a:t>‹#›</a:t>
            </a:fld>
            <a:endParaRPr lang="en-GB"/>
          </a:p>
        </p:txBody>
      </p:sp>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l="123" t="13412" r="3915" b="-33160"/>
          <a:stretch/>
        </p:blipFill>
        <p:spPr>
          <a:xfrm>
            <a:off x="304799" y="319313"/>
            <a:ext cx="11328401" cy="471715"/>
          </a:xfrm>
          <a:prstGeom prst="rect">
            <a:avLst/>
          </a:prstGeom>
        </p:spPr>
      </p:pic>
      <p:sp>
        <p:nvSpPr>
          <p:cNvPr id="14" name="object 9"/>
          <p:cNvSpPr/>
          <p:nvPr userDrawn="1"/>
        </p:nvSpPr>
        <p:spPr>
          <a:xfrm flipV="1">
            <a:off x="459509" y="5903531"/>
            <a:ext cx="9100127" cy="276990"/>
          </a:xfrm>
          <a:custGeom>
            <a:avLst/>
            <a:gdLst/>
            <a:ahLst/>
            <a:cxnLst/>
            <a:rect l="l" t="t" r="r" b="b"/>
            <a:pathLst>
              <a:path w="11341100">
                <a:moveTo>
                  <a:pt x="0" y="0"/>
                </a:moveTo>
                <a:lnTo>
                  <a:pt x="11341100" y="0"/>
                </a:lnTo>
              </a:path>
            </a:pathLst>
          </a:custGeom>
          <a:ln w="22225">
            <a:solidFill>
              <a:srgbClr val="00A651"/>
            </a:solidFill>
          </a:ln>
        </p:spPr>
        <p:txBody>
          <a:bodyPr wrap="square" lIns="0" tIns="0" rIns="0" bIns="0" rtlCol="0"/>
          <a:lstStyle/>
          <a:p>
            <a:endParaRPr/>
          </a:p>
        </p:txBody>
      </p:sp>
    </p:spTree>
    <p:extLst>
      <p:ext uri="{BB962C8B-B14F-4D97-AF65-F5344CB8AC3E}">
        <p14:creationId xmlns:p14="http://schemas.microsoft.com/office/powerpoint/2010/main" val="4201953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15.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png"/><Relationship Id="rId3" Type="http://schemas.openxmlformats.org/officeDocument/2006/relationships/image" Target="../media/image4.jpeg"/><Relationship Id="rId7" Type="http://schemas.openxmlformats.org/officeDocument/2006/relationships/image" Target="../media/image15.png"/><Relationship Id="rId12"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4.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jpeg"/><Relationship Id="rId7" Type="http://schemas.openxmlformats.org/officeDocument/2006/relationships/image" Target="../media/image18.png"/><Relationship Id="rId12"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137" y="-44335"/>
            <a:ext cx="12286211" cy="6902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46139"/>
          <a:stretch/>
        </p:blipFill>
        <p:spPr>
          <a:xfrm>
            <a:off x="4375630" y="880763"/>
            <a:ext cx="5947513" cy="2054720"/>
          </a:xfrm>
          <a:prstGeom prst="rect">
            <a:avLst/>
          </a:prstGeom>
        </p:spPr>
      </p:pic>
      <p:sp>
        <p:nvSpPr>
          <p:cNvPr id="10" name="object 15"/>
          <p:cNvSpPr txBox="1"/>
          <p:nvPr/>
        </p:nvSpPr>
        <p:spPr>
          <a:xfrm>
            <a:off x="4375630" y="3406833"/>
            <a:ext cx="7789233" cy="990655"/>
          </a:xfrm>
          <a:prstGeom prst="rect">
            <a:avLst/>
          </a:prstGeom>
        </p:spPr>
        <p:txBody>
          <a:bodyPr vert="horz" wrap="square" lIns="0" tIns="59054" rIns="0" bIns="0" rtlCol="0">
            <a:spAutoFit/>
          </a:bodyPr>
          <a:lstStyle/>
          <a:p>
            <a:pPr marL="12700" marR="429259">
              <a:lnSpc>
                <a:spcPts val="3000"/>
              </a:lnSpc>
              <a:spcBef>
                <a:spcPts val="464"/>
              </a:spcBef>
            </a:pPr>
            <a:r>
              <a:rPr lang="en-GB" sz="3200" b="1" spc="-45" dirty="0" err="1" smtClean="0">
                <a:latin typeface="Arial"/>
                <a:cs typeface="Arial"/>
              </a:rPr>
              <a:t>AtLAS</a:t>
            </a:r>
            <a:r>
              <a:rPr lang="en-GB" sz="3200" b="1" spc="-45" dirty="0" smtClean="0">
                <a:latin typeface="Arial"/>
                <a:cs typeface="Arial"/>
              </a:rPr>
              <a:t> – April 22 Hybrid Plenary Meeting</a:t>
            </a:r>
            <a:endParaRPr lang="en-GB" sz="3200" b="1" spc="-45" dirty="0">
              <a:latin typeface="Arial"/>
              <a:cs typeface="Arial"/>
            </a:endParaRPr>
          </a:p>
          <a:p>
            <a:pPr>
              <a:spcBef>
                <a:spcPts val="35"/>
              </a:spcBef>
            </a:pPr>
            <a:endParaRPr sz="1050" dirty="0">
              <a:solidFill>
                <a:schemeClr val="bg1"/>
              </a:solidFill>
              <a:latin typeface="Arial"/>
              <a:cs typeface="Aria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6311" y="5265738"/>
            <a:ext cx="1868024" cy="1121573"/>
          </a:xfrm>
          <a:prstGeom prst="rect">
            <a:avLst/>
          </a:prstGeom>
        </p:spPr>
      </p:pic>
      <p:pic>
        <p:nvPicPr>
          <p:cNvPr id="14" name="Picture 13">
            <a:extLst>
              <a:ext uri="{FF2B5EF4-FFF2-40B4-BE49-F238E27FC236}">
                <a16:creationId xmlns:a16="http://schemas.microsoft.com/office/drawing/2014/main" id="{C4722388-9879-4031-8C19-D313FB7DF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Tree>
    <p:extLst>
      <p:ext uri="{BB962C8B-B14F-4D97-AF65-F5344CB8AC3E}">
        <p14:creationId xmlns:p14="http://schemas.microsoft.com/office/powerpoint/2010/main" val="370968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Arbitrators</a:t>
            </a:r>
            <a:endParaRPr lang="en-US" sz="320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grpSp>
        <p:nvGrpSpPr>
          <p:cNvPr id="44" name="Group 43"/>
          <p:cNvGrpSpPr/>
          <p:nvPr/>
        </p:nvGrpSpPr>
        <p:grpSpPr>
          <a:xfrm>
            <a:off x="694496" y="1559558"/>
            <a:ext cx="7421773" cy="3835024"/>
            <a:chOff x="343518" y="2339833"/>
            <a:chExt cx="6892621" cy="3374132"/>
          </a:xfrm>
        </p:grpSpPr>
        <p:sp>
          <p:nvSpPr>
            <p:cNvPr id="8" name="object 15"/>
            <p:cNvSpPr txBox="1"/>
            <p:nvPr/>
          </p:nvSpPr>
          <p:spPr>
            <a:xfrm>
              <a:off x="549364" y="2339833"/>
              <a:ext cx="6686775" cy="3374132"/>
            </a:xfrm>
            <a:prstGeom prst="rect">
              <a:avLst/>
            </a:prstGeom>
          </p:spPr>
          <p:txBody>
            <a:bodyPr vert="horz" wrap="square" lIns="0" tIns="59054" rIns="0" bIns="0" rtlCol="0">
              <a:spAutoFit/>
            </a:bodyPr>
            <a:lstStyle/>
            <a:p>
              <a:pPr marL="469900" marR="121285" lvl="1">
                <a:spcBef>
                  <a:spcPts val="1800"/>
                </a:spcBef>
                <a:buClr>
                  <a:srgbClr val="00A651"/>
                </a:buClr>
              </a:pPr>
              <a:r>
                <a:rPr lang="fr-FR" sz="1600" b="1" dirty="0">
                  <a:solidFill>
                    <a:srgbClr val="00A651"/>
                  </a:solidFill>
                  <a:latin typeface="Arial"/>
                  <a:cs typeface="Arial"/>
                </a:rPr>
                <a:t>Section I.     </a:t>
              </a:r>
              <a:r>
                <a:rPr lang="en-US" sz="1600" dirty="0">
                  <a:latin typeface="Arial"/>
                  <a:cs typeface="Arial"/>
                </a:rPr>
                <a:t>Initial Commitment</a:t>
              </a:r>
            </a:p>
            <a:p>
              <a:pPr marL="469900" marR="121285" lvl="1">
                <a:spcBef>
                  <a:spcPts val="1800"/>
                </a:spcBef>
                <a:buClr>
                  <a:srgbClr val="00A651"/>
                </a:buClr>
              </a:pPr>
              <a:r>
                <a:rPr lang="en-US" sz="1600" b="1" dirty="0">
                  <a:solidFill>
                    <a:srgbClr val="00A651"/>
                  </a:solidFill>
                  <a:latin typeface="Arial"/>
                  <a:cs typeface="Arial"/>
                </a:rPr>
                <a:t>Section II.    </a:t>
              </a:r>
              <a:r>
                <a:rPr lang="en-US" sz="1600" dirty="0">
                  <a:latin typeface="Arial"/>
                  <a:cs typeface="Arial"/>
                </a:rPr>
                <a:t>Minimise Printing and Use of Paper</a:t>
              </a:r>
            </a:p>
            <a:p>
              <a:pPr marL="469900" marR="121285" lvl="1">
                <a:spcBef>
                  <a:spcPts val="1800"/>
                </a:spcBef>
                <a:buClr>
                  <a:srgbClr val="00A651"/>
                </a:buClr>
              </a:pPr>
              <a:r>
                <a:rPr lang="en-US" sz="1600" b="1" dirty="0">
                  <a:solidFill>
                    <a:srgbClr val="00A651"/>
                  </a:solidFill>
                  <a:latin typeface="Arial"/>
                  <a:cs typeface="Arial"/>
                </a:rPr>
                <a:t>Section III.   </a:t>
              </a:r>
              <a:r>
                <a:rPr lang="en-US" sz="1600" dirty="0">
                  <a:latin typeface="Arial"/>
                  <a:cs typeface="Arial"/>
                </a:rPr>
                <a:t>Conduct of Proceedings</a:t>
              </a:r>
            </a:p>
            <a:p>
              <a:pPr marL="469900" marR="121285" lvl="1">
                <a:spcBef>
                  <a:spcPts val="1800"/>
                </a:spcBef>
                <a:buClr>
                  <a:srgbClr val="00A651"/>
                </a:buClr>
              </a:pPr>
              <a:r>
                <a:rPr lang="en-US" sz="1600" b="1" dirty="0">
                  <a:solidFill>
                    <a:srgbClr val="00A651"/>
                  </a:solidFill>
                  <a:latin typeface="Arial"/>
                  <a:cs typeface="Arial"/>
                </a:rPr>
                <a:t>Section IV.   </a:t>
              </a:r>
              <a:r>
                <a:rPr lang="en-US" sz="1600" dirty="0">
                  <a:latin typeface="Arial"/>
                  <a:cs typeface="Arial"/>
                </a:rPr>
                <a:t>Hearings</a:t>
              </a:r>
            </a:p>
            <a:p>
              <a:pPr marL="469900" marR="121285" lvl="1">
                <a:spcBef>
                  <a:spcPts val="1800"/>
                </a:spcBef>
                <a:buClr>
                  <a:srgbClr val="00A651"/>
                </a:buClr>
              </a:pPr>
              <a:r>
                <a:rPr lang="en-US" sz="1600" b="1" dirty="0">
                  <a:solidFill>
                    <a:srgbClr val="00A651"/>
                  </a:solidFill>
                  <a:latin typeface="Arial"/>
                  <a:cs typeface="Arial"/>
                </a:rPr>
                <a:t>Section V.    </a:t>
              </a:r>
              <a:r>
                <a:rPr lang="en-US" sz="1600" dirty="0">
                  <a:latin typeface="Arial"/>
                  <a:cs typeface="Arial"/>
                </a:rPr>
                <a:t>Working Environment</a:t>
              </a:r>
            </a:p>
            <a:p>
              <a:pPr marL="469900" marR="121285" lvl="1">
                <a:spcBef>
                  <a:spcPts val="1800"/>
                </a:spcBef>
                <a:buClr>
                  <a:srgbClr val="00A651"/>
                </a:buClr>
              </a:pPr>
              <a:r>
                <a:rPr lang="en-US" sz="1600" b="1" dirty="0">
                  <a:solidFill>
                    <a:srgbClr val="00A651"/>
                  </a:solidFill>
                  <a:latin typeface="Arial"/>
                  <a:cs typeface="Arial"/>
                </a:rPr>
                <a:t>Section VI.   </a:t>
              </a:r>
              <a:r>
                <a:rPr lang="en-US" sz="1600" dirty="0">
                  <a:latin typeface="Arial"/>
                  <a:cs typeface="Arial"/>
                </a:rPr>
                <a:t>Encourage Recycling</a:t>
              </a:r>
            </a:p>
            <a:p>
              <a:pPr marL="469900" marR="121285" lvl="1">
                <a:spcBef>
                  <a:spcPts val="1800"/>
                </a:spcBef>
                <a:buClr>
                  <a:srgbClr val="00A651"/>
                </a:buClr>
              </a:pPr>
              <a:r>
                <a:rPr lang="en-US" sz="1600" b="1" dirty="0">
                  <a:solidFill>
                    <a:srgbClr val="00A651"/>
                  </a:solidFill>
                  <a:latin typeface="Arial"/>
                  <a:cs typeface="Arial"/>
                </a:rPr>
                <a:t>Section VII.  </a:t>
              </a:r>
              <a:r>
                <a:rPr lang="en-US" sz="1600" dirty="0">
                  <a:latin typeface="Arial"/>
                  <a:cs typeface="Arial"/>
                </a:rPr>
                <a:t>Offsetting Carbon Emissions</a:t>
              </a:r>
            </a:p>
            <a:p>
              <a:pPr marL="469900" marR="121285" lvl="1">
                <a:spcBef>
                  <a:spcPts val="1110"/>
                </a:spcBef>
                <a:buClr>
                  <a:srgbClr val="00A651"/>
                </a:buClr>
              </a:pPr>
              <a:endParaRPr lang="fr-FR" sz="1250" dirty="0">
                <a:latin typeface="Arial"/>
                <a:cs typeface="Arial"/>
              </a:endParaRPr>
            </a:p>
            <a:p>
              <a:pPr marL="469900" marR="121285" lvl="1">
                <a:spcBef>
                  <a:spcPts val="1110"/>
                </a:spcBef>
                <a:buClr>
                  <a:srgbClr val="00A651"/>
                </a:buClr>
              </a:pPr>
              <a:endParaRPr lang="en-US" sz="1250" dirty="0">
                <a:latin typeface="Arial"/>
                <a:cs typeface="Arial"/>
              </a:endParaRPr>
            </a:p>
          </p:txBody>
        </p:sp>
        <p:grpSp>
          <p:nvGrpSpPr>
            <p:cNvPr id="3" name="Group 2"/>
            <p:cNvGrpSpPr/>
            <p:nvPr/>
          </p:nvGrpSpPr>
          <p:grpSpPr>
            <a:xfrm>
              <a:off x="343518" y="2377140"/>
              <a:ext cx="474176" cy="1196420"/>
              <a:chOff x="343518" y="2377140"/>
              <a:chExt cx="474176" cy="1196420"/>
            </a:xfrm>
          </p:grpSpPr>
          <p:sp>
            <p:nvSpPr>
              <p:cNvPr id="11" name="object 3"/>
              <p:cNvSpPr/>
              <p:nvPr/>
            </p:nvSpPr>
            <p:spPr>
              <a:xfrm>
                <a:off x="343518" y="2377140"/>
                <a:ext cx="474176" cy="263723"/>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endParaRPr sz="1092"/>
              </a:p>
            </p:txBody>
          </p:sp>
          <p:pic>
            <p:nvPicPr>
              <p:cNvPr id="12" name="Picture 11"/>
              <p:cNvPicPr>
                <a:picLocks noChangeAspect="1"/>
              </p:cNvPicPr>
              <p:nvPr/>
            </p:nvPicPr>
            <p:blipFill>
              <a:blip r:embed="rId4"/>
              <a:stretch>
                <a:fillRect/>
              </a:stretch>
            </p:blipFill>
            <p:spPr>
              <a:xfrm>
                <a:off x="352452" y="3148808"/>
                <a:ext cx="438516" cy="424752"/>
              </a:xfrm>
              <a:prstGeom prst="rect">
                <a:avLst/>
              </a:prstGeom>
            </p:spPr>
          </p:pic>
        </p:grpSp>
      </p:grpSp>
      <p:sp>
        <p:nvSpPr>
          <p:cNvPr id="45" name="Rectangle 44"/>
          <p:cNvSpPr/>
          <p:nvPr/>
        </p:nvSpPr>
        <p:spPr>
          <a:xfrm>
            <a:off x="7658891" y="1509668"/>
            <a:ext cx="3941637" cy="1477328"/>
          </a:xfrm>
          <a:prstGeom prst="rect">
            <a:avLst/>
          </a:prstGeom>
          <a:ln>
            <a:solidFill>
              <a:schemeClr val="tx1"/>
            </a:solidFill>
          </a:ln>
        </p:spPr>
        <p:txBody>
          <a:bodyPr wrap="square">
            <a:spAutoFit/>
          </a:bodyPr>
          <a:lstStyle/>
          <a:p>
            <a:r>
              <a:rPr lang="en-US" spc="-10" dirty="0">
                <a:latin typeface="Arial"/>
                <a:cs typeface="Arial"/>
              </a:rPr>
              <a:t>Provides individual arbitrators with </a:t>
            </a:r>
            <a:r>
              <a:rPr lang="en-US" b="1" spc="-10" dirty="0">
                <a:solidFill>
                  <a:srgbClr val="00A651"/>
                </a:solidFill>
                <a:latin typeface="Arial"/>
                <a:cs typeface="Arial"/>
              </a:rPr>
              <a:t>practical guidance </a:t>
            </a:r>
            <a:r>
              <a:rPr lang="en-US" spc="-10" dirty="0">
                <a:latin typeface="Arial"/>
                <a:cs typeface="Arial"/>
              </a:rPr>
              <a:t>to minimise the environmental impact of their practice, including during the course of </a:t>
            </a:r>
            <a:r>
              <a:rPr lang="en-US" b="1" spc="-10" dirty="0">
                <a:solidFill>
                  <a:srgbClr val="00A651"/>
                </a:solidFill>
                <a:latin typeface="Arial"/>
                <a:cs typeface="Arial"/>
              </a:rPr>
              <a:t>arbitral proceedings</a:t>
            </a:r>
            <a:r>
              <a:rPr lang="en-US" spc="-10" dirty="0">
                <a:latin typeface="Arial"/>
                <a:cs typeface="Arial"/>
              </a:rPr>
              <a:t>.</a:t>
            </a:r>
            <a:endParaRPr lang="en-US" dirty="0"/>
          </a:p>
        </p:txBody>
      </p:sp>
      <p:pic>
        <p:nvPicPr>
          <p:cNvPr id="6" name="Picture 5"/>
          <p:cNvPicPr>
            <a:picLocks noChangeAspect="1"/>
          </p:cNvPicPr>
          <p:nvPr/>
        </p:nvPicPr>
        <p:blipFill>
          <a:blip r:embed="rId5"/>
          <a:stretch>
            <a:fillRect/>
          </a:stretch>
        </p:blipFill>
        <p:spPr>
          <a:xfrm>
            <a:off x="6348125" y="3097236"/>
            <a:ext cx="5268305" cy="794616"/>
          </a:xfrm>
          <a:prstGeom prst="rect">
            <a:avLst/>
          </a:prstGeom>
          <a:ln>
            <a:solidFill>
              <a:schemeClr val="tx1"/>
            </a:solidFill>
          </a:ln>
        </p:spPr>
      </p:pic>
      <p:pic>
        <p:nvPicPr>
          <p:cNvPr id="46" name="Picture 45"/>
          <p:cNvPicPr>
            <a:picLocks noChangeAspect="1"/>
          </p:cNvPicPr>
          <p:nvPr/>
        </p:nvPicPr>
        <p:blipFill>
          <a:blip r:embed="rId6"/>
          <a:stretch>
            <a:fillRect/>
          </a:stretch>
        </p:blipFill>
        <p:spPr>
          <a:xfrm>
            <a:off x="694495" y="2012875"/>
            <a:ext cx="490303" cy="371880"/>
          </a:xfrm>
          <a:prstGeom prst="rect">
            <a:avLst/>
          </a:prstGeom>
        </p:spPr>
      </p:pic>
      <p:pic>
        <p:nvPicPr>
          <p:cNvPr id="47" name="Picture 46"/>
          <p:cNvPicPr>
            <a:picLocks noChangeAspect="1"/>
          </p:cNvPicPr>
          <p:nvPr/>
        </p:nvPicPr>
        <p:blipFill>
          <a:blip r:embed="rId7"/>
          <a:stretch>
            <a:fillRect/>
          </a:stretch>
        </p:blipFill>
        <p:spPr>
          <a:xfrm>
            <a:off x="697685" y="3907864"/>
            <a:ext cx="487113" cy="453080"/>
          </a:xfrm>
          <a:prstGeom prst="rect">
            <a:avLst/>
          </a:prstGeom>
        </p:spPr>
      </p:pic>
      <p:pic>
        <p:nvPicPr>
          <p:cNvPr id="48" name="Picture 47"/>
          <p:cNvPicPr>
            <a:picLocks noChangeAspect="1"/>
          </p:cNvPicPr>
          <p:nvPr/>
        </p:nvPicPr>
        <p:blipFill>
          <a:blip r:embed="rId8"/>
          <a:stretch>
            <a:fillRect/>
          </a:stretch>
        </p:blipFill>
        <p:spPr>
          <a:xfrm>
            <a:off x="694495" y="4398168"/>
            <a:ext cx="443297" cy="395954"/>
          </a:xfrm>
          <a:prstGeom prst="rect">
            <a:avLst/>
          </a:prstGeom>
        </p:spPr>
      </p:pic>
      <p:pic>
        <p:nvPicPr>
          <p:cNvPr id="7" name="Picture 6"/>
          <p:cNvPicPr>
            <a:picLocks noChangeAspect="1"/>
          </p:cNvPicPr>
          <p:nvPr/>
        </p:nvPicPr>
        <p:blipFill>
          <a:blip r:embed="rId9"/>
          <a:stretch>
            <a:fillRect/>
          </a:stretch>
        </p:blipFill>
        <p:spPr>
          <a:xfrm>
            <a:off x="633054" y="2963789"/>
            <a:ext cx="590245" cy="465983"/>
          </a:xfrm>
          <a:prstGeom prst="rect">
            <a:avLst/>
          </a:prstGeom>
        </p:spPr>
      </p:pic>
      <p:pic>
        <p:nvPicPr>
          <p:cNvPr id="9" name="Picture 8"/>
          <p:cNvPicPr>
            <a:picLocks noChangeAspect="1"/>
          </p:cNvPicPr>
          <p:nvPr/>
        </p:nvPicPr>
        <p:blipFill>
          <a:blip r:embed="rId10"/>
          <a:stretch>
            <a:fillRect/>
          </a:stretch>
        </p:blipFill>
        <p:spPr>
          <a:xfrm>
            <a:off x="764812" y="3452630"/>
            <a:ext cx="349668" cy="500294"/>
          </a:xfrm>
          <a:prstGeom prst="rect">
            <a:avLst/>
          </a:prstGeom>
        </p:spPr>
      </p:pic>
    </p:spTree>
    <p:extLst>
      <p:ext uri="{BB962C8B-B14F-4D97-AF65-F5344CB8AC3E}">
        <p14:creationId xmlns:p14="http://schemas.microsoft.com/office/powerpoint/2010/main" val="45277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Arbitral Institutions</a:t>
            </a:r>
            <a:endParaRPr lang="en-US" sz="320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45" name="Rectangle 44"/>
          <p:cNvSpPr/>
          <p:nvPr/>
        </p:nvSpPr>
        <p:spPr>
          <a:xfrm>
            <a:off x="7658891" y="1509668"/>
            <a:ext cx="3941637" cy="923330"/>
          </a:xfrm>
          <a:prstGeom prst="rect">
            <a:avLst/>
          </a:prstGeom>
          <a:ln>
            <a:solidFill>
              <a:schemeClr val="tx1"/>
            </a:solidFill>
          </a:ln>
        </p:spPr>
        <p:txBody>
          <a:bodyPr wrap="square">
            <a:spAutoFit/>
          </a:bodyPr>
          <a:lstStyle/>
          <a:p>
            <a:pPr marL="12065">
              <a:buClr>
                <a:srgbClr val="00B050"/>
              </a:buClr>
              <a:tabLst>
                <a:tab pos="198120" algn="l"/>
                <a:tab pos="198755" algn="l"/>
              </a:tabLst>
            </a:pPr>
            <a:r>
              <a:rPr lang="en-US" spc="-10" dirty="0">
                <a:latin typeface="Arial"/>
                <a:cs typeface="Arial"/>
              </a:rPr>
              <a:t>Provides arbitral institutions with </a:t>
            </a:r>
            <a:r>
              <a:rPr lang="en-US" b="1" spc="-10" dirty="0">
                <a:solidFill>
                  <a:srgbClr val="00A651"/>
                </a:solidFill>
                <a:latin typeface="Arial"/>
                <a:cs typeface="Arial"/>
              </a:rPr>
              <a:t>practical guidance </a:t>
            </a:r>
            <a:r>
              <a:rPr lang="en-US" spc="-10" dirty="0">
                <a:latin typeface="Arial"/>
                <a:cs typeface="Arial"/>
              </a:rPr>
              <a:t>on minimising their environmental impact.</a:t>
            </a:r>
            <a:endParaRPr lang="en-US" dirty="0">
              <a:latin typeface="Arial"/>
              <a:cs typeface="Arial"/>
            </a:endParaRPr>
          </a:p>
        </p:txBody>
      </p:sp>
      <p:pic>
        <p:nvPicPr>
          <p:cNvPr id="6" name="Picture 5"/>
          <p:cNvPicPr>
            <a:picLocks noChangeAspect="1"/>
          </p:cNvPicPr>
          <p:nvPr/>
        </p:nvPicPr>
        <p:blipFill>
          <a:blip r:embed="rId4"/>
          <a:stretch>
            <a:fillRect/>
          </a:stretch>
        </p:blipFill>
        <p:spPr>
          <a:xfrm>
            <a:off x="6172199" y="2548531"/>
            <a:ext cx="5428329" cy="937212"/>
          </a:xfrm>
          <a:prstGeom prst="rect">
            <a:avLst/>
          </a:prstGeom>
          <a:ln>
            <a:solidFill>
              <a:schemeClr val="tx1"/>
            </a:solidFill>
          </a:ln>
        </p:spPr>
      </p:pic>
      <p:grpSp>
        <p:nvGrpSpPr>
          <p:cNvPr id="9" name="Group 8"/>
          <p:cNvGrpSpPr/>
          <p:nvPr/>
        </p:nvGrpSpPr>
        <p:grpSpPr>
          <a:xfrm>
            <a:off x="593668" y="1509668"/>
            <a:ext cx="7065223" cy="5291832"/>
            <a:chOff x="674236" y="1728752"/>
            <a:chExt cx="7065223" cy="5291832"/>
          </a:xfrm>
        </p:grpSpPr>
        <p:grpSp>
          <p:nvGrpSpPr>
            <p:cNvPr id="56" name="Group 55"/>
            <p:cNvGrpSpPr/>
            <p:nvPr/>
          </p:nvGrpSpPr>
          <p:grpSpPr>
            <a:xfrm>
              <a:off x="674236" y="1728752"/>
              <a:ext cx="7065223" cy="5291832"/>
              <a:chOff x="674236" y="1728752"/>
              <a:chExt cx="7065223" cy="5291832"/>
            </a:xfrm>
          </p:grpSpPr>
          <p:grpSp>
            <p:nvGrpSpPr>
              <p:cNvPr id="57" name="Group 56"/>
              <p:cNvGrpSpPr/>
              <p:nvPr/>
            </p:nvGrpSpPr>
            <p:grpSpPr>
              <a:xfrm>
                <a:off x="691978" y="1728752"/>
                <a:ext cx="7047481" cy="5291832"/>
                <a:chOff x="406003" y="2319050"/>
                <a:chExt cx="6527353" cy="4655862"/>
              </a:xfrm>
            </p:grpSpPr>
            <p:sp>
              <p:nvSpPr>
                <p:cNvPr id="83" name="object 15"/>
                <p:cNvSpPr txBox="1"/>
                <p:nvPr/>
              </p:nvSpPr>
              <p:spPr>
                <a:xfrm>
                  <a:off x="457873" y="2319050"/>
                  <a:ext cx="6475483" cy="4655862"/>
                </a:xfrm>
                <a:prstGeom prst="rect">
                  <a:avLst/>
                </a:prstGeom>
              </p:spPr>
              <p:txBody>
                <a:bodyPr vert="horz" wrap="square" lIns="0" tIns="59054" rIns="0" bIns="0" rtlCol="0">
                  <a:spAutoFit/>
                </a:bodyPr>
                <a:lstStyle/>
                <a:p>
                  <a:pPr marL="469900" marR="121285" lvl="1">
                    <a:spcBef>
                      <a:spcPts val="1500"/>
                    </a:spcBef>
                    <a:buClr>
                      <a:srgbClr val="00A651"/>
                    </a:buClr>
                  </a:pPr>
                  <a:r>
                    <a:rPr lang="fr-FR" sz="1500" b="1" dirty="0">
                      <a:solidFill>
                        <a:srgbClr val="00A651"/>
                      </a:solidFill>
                      <a:latin typeface="Arial"/>
                      <a:cs typeface="Arial"/>
                    </a:rPr>
                    <a:t>Section I.     </a:t>
                  </a:r>
                  <a:r>
                    <a:rPr lang="en-US" sz="1500" dirty="0">
                      <a:latin typeface="Arial"/>
                      <a:cs typeface="Arial"/>
                    </a:rPr>
                    <a:t>Initial Commitment</a:t>
                  </a:r>
                </a:p>
                <a:p>
                  <a:pPr marL="469900" marR="121285" lvl="1">
                    <a:spcBef>
                      <a:spcPts val="1500"/>
                    </a:spcBef>
                    <a:buClr>
                      <a:srgbClr val="00A651"/>
                    </a:buClr>
                  </a:pPr>
                  <a:r>
                    <a:rPr lang="en-US" sz="1500" b="1" dirty="0">
                      <a:solidFill>
                        <a:srgbClr val="00A651"/>
                      </a:solidFill>
                      <a:latin typeface="Arial"/>
                      <a:cs typeface="Arial"/>
                    </a:rPr>
                    <a:t>Section II.    </a:t>
                  </a:r>
                  <a:r>
                    <a:rPr lang="en-US" sz="1500" dirty="0">
                      <a:latin typeface="Arial"/>
                      <a:cs typeface="Arial"/>
                    </a:rPr>
                    <a:t>Use of Green Energy</a:t>
                  </a:r>
                </a:p>
                <a:p>
                  <a:pPr marL="469900" marR="121285" lvl="1">
                    <a:spcBef>
                      <a:spcPts val="1500"/>
                    </a:spcBef>
                    <a:buClr>
                      <a:srgbClr val="00A651"/>
                    </a:buClr>
                  </a:pPr>
                  <a:r>
                    <a:rPr lang="en-US" sz="1500" b="1" dirty="0">
                      <a:solidFill>
                        <a:srgbClr val="00A651"/>
                      </a:solidFill>
                      <a:latin typeface="Arial"/>
                      <a:cs typeface="Arial"/>
                    </a:rPr>
                    <a:t>Section III.   </a:t>
                  </a:r>
                  <a:r>
                    <a:rPr lang="en-US" sz="1500" dirty="0">
                      <a:latin typeface="Arial"/>
                      <a:cs typeface="Arial"/>
                    </a:rPr>
                    <a:t>Reduce Energy Consumption</a:t>
                  </a:r>
                </a:p>
                <a:p>
                  <a:pPr marL="469900" marR="121285" lvl="1">
                    <a:spcBef>
                      <a:spcPts val="1500"/>
                    </a:spcBef>
                    <a:buClr>
                      <a:srgbClr val="00A651"/>
                    </a:buClr>
                  </a:pPr>
                  <a:r>
                    <a:rPr lang="en-US" sz="1500" b="1" dirty="0">
                      <a:solidFill>
                        <a:srgbClr val="00A651"/>
                      </a:solidFill>
                      <a:latin typeface="Arial"/>
                      <a:cs typeface="Arial"/>
                    </a:rPr>
                    <a:t>Section IV.   </a:t>
                  </a:r>
                  <a:r>
                    <a:rPr lang="en-US" sz="1500" dirty="0">
                      <a:latin typeface="Arial"/>
                      <a:cs typeface="Arial"/>
                    </a:rPr>
                    <a:t>Minimise Printing and Use of Paper</a:t>
                  </a:r>
                </a:p>
                <a:p>
                  <a:pPr marL="469900" marR="121285" lvl="1">
                    <a:spcBef>
                      <a:spcPts val="1500"/>
                    </a:spcBef>
                    <a:buClr>
                      <a:srgbClr val="00A651"/>
                    </a:buClr>
                  </a:pPr>
                  <a:r>
                    <a:rPr lang="en-US" sz="1500" b="1" dirty="0">
                      <a:solidFill>
                        <a:srgbClr val="00A651"/>
                      </a:solidFill>
                      <a:latin typeface="Arial"/>
                      <a:cs typeface="Arial"/>
                    </a:rPr>
                    <a:t>Section V.  </a:t>
                  </a:r>
                  <a:r>
                    <a:rPr lang="en-US" sz="1500" dirty="0">
                      <a:latin typeface="Arial"/>
                      <a:cs typeface="Arial"/>
                    </a:rPr>
                    <a:t>Encourage Recycling</a:t>
                  </a:r>
                </a:p>
                <a:p>
                  <a:pPr marL="469900" marR="121285" lvl="1">
                    <a:spcBef>
                      <a:spcPts val="1500"/>
                    </a:spcBef>
                    <a:buClr>
                      <a:srgbClr val="00A651"/>
                    </a:buClr>
                  </a:pPr>
                  <a:r>
                    <a:rPr lang="fr-FR" sz="1500" b="1" dirty="0">
                      <a:solidFill>
                        <a:srgbClr val="00A651"/>
                      </a:solidFill>
                      <a:latin typeface="Arial"/>
                      <a:cs typeface="Arial"/>
                    </a:rPr>
                    <a:t>Section VI. </a:t>
                  </a:r>
                  <a:r>
                    <a:rPr lang="en-US" sz="1500" dirty="0">
                      <a:latin typeface="Arial"/>
                      <a:cs typeface="Arial"/>
                    </a:rPr>
                    <a:t>Limit </a:t>
                  </a:r>
                  <a:r>
                    <a:rPr lang="fr-FR" sz="1500" dirty="0">
                      <a:latin typeface="Arial"/>
                      <a:cs typeface="Arial"/>
                    </a:rPr>
                    <a:t>Use of Single Use </a:t>
                  </a:r>
                  <a:r>
                    <a:rPr lang="en-US" sz="1500" dirty="0">
                      <a:latin typeface="Arial"/>
                      <a:cs typeface="Arial"/>
                    </a:rPr>
                    <a:t>Items/Eliminate Plastic</a:t>
                  </a:r>
                </a:p>
                <a:p>
                  <a:pPr marL="469900" marR="121285" lvl="1">
                    <a:spcBef>
                      <a:spcPts val="1500"/>
                    </a:spcBef>
                    <a:buClr>
                      <a:srgbClr val="00A651"/>
                    </a:buClr>
                  </a:pPr>
                  <a:r>
                    <a:rPr lang="fr-FR" sz="1500" b="1" dirty="0">
                      <a:solidFill>
                        <a:srgbClr val="00A651"/>
                      </a:solidFill>
                      <a:latin typeface="Arial"/>
                      <a:cs typeface="Arial"/>
                    </a:rPr>
                    <a:t>Section VII.   </a:t>
                  </a:r>
                  <a:r>
                    <a:rPr lang="fr-FR" sz="1500" dirty="0">
                      <a:latin typeface="Arial"/>
                      <a:cs typeface="Arial"/>
                    </a:rPr>
                    <a:t>Partner </a:t>
                  </a:r>
                  <a:r>
                    <a:rPr lang="en-US" sz="1500" dirty="0">
                      <a:latin typeface="Arial"/>
                      <a:cs typeface="Arial"/>
                    </a:rPr>
                    <a:t>with “Green” Organisations </a:t>
                  </a:r>
                </a:p>
                <a:p>
                  <a:pPr marL="469900" marR="121285" lvl="1">
                    <a:spcBef>
                      <a:spcPts val="1500"/>
                    </a:spcBef>
                    <a:buClr>
                      <a:srgbClr val="00A651"/>
                    </a:buClr>
                  </a:pPr>
                  <a:r>
                    <a:rPr lang="en-US" sz="1500" b="1" dirty="0">
                      <a:solidFill>
                        <a:srgbClr val="00A651"/>
                      </a:solidFill>
                      <a:latin typeface="Arial"/>
                      <a:cs typeface="Arial"/>
                    </a:rPr>
                    <a:t>Section VIII.    </a:t>
                  </a:r>
                  <a:r>
                    <a:rPr lang="en-US" sz="1500" dirty="0">
                      <a:latin typeface="Arial"/>
                      <a:cs typeface="Arial"/>
                    </a:rPr>
                    <a:t>Travel Responsibly</a:t>
                  </a:r>
                </a:p>
                <a:p>
                  <a:pPr marL="469900" marR="121285" lvl="1">
                    <a:spcBef>
                      <a:spcPts val="1500"/>
                    </a:spcBef>
                    <a:buClr>
                      <a:srgbClr val="00A651"/>
                    </a:buClr>
                  </a:pPr>
                  <a:r>
                    <a:rPr lang="fr-FR" sz="1500" b="1" dirty="0">
                      <a:solidFill>
                        <a:srgbClr val="00A651"/>
                      </a:solidFill>
                      <a:latin typeface="Arial"/>
                      <a:cs typeface="Arial"/>
                    </a:rPr>
                    <a:t>Section IX.   </a:t>
                  </a:r>
                  <a:r>
                    <a:rPr lang="en-US" sz="1500" dirty="0">
                      <a:latin typeface="Arial"/>
                      <a:cs typeface="Arial"/>
                    </a:rPr>
                    <a:t>Incentivise Staff</a:t>
                  </a:r>
                </a:p>
                <a:p>
                  <a:pPr marL="469900" marR="121285" lvl="1">
                    <a:spcBef>
                      <a:spcPts val="1500"/>
                    </a:spcBef>
                    <a:buClr>
                      <a:srgbClr val="00A651"/>
                    </a:buClr>
                  </a:pPr>
                  <a:r>
                    <a:rPr lang="fr-FR" sz="1500" b="1" dirty="0">
                      <a:solidFill>
                        <a:srgbClr val="00A651"/>
                      </a:solidFill>
                      <a:latin typeface="Arial"/>
                      <a:cs typeface="Arial"/>
                    </a:rPr>
                    <a:t>Section X.</a:t>
                  </a:r>
                  <a:r>
                    <a:rPr lang="fr-FR" sz="1500" dirty="0">
                      <a:latin typeface="Arial"/>
                      <a:cs typeface="Arial"/>
                    </a:rPr>
                    <a:t>  Social </a:t>
                  </a:r>
                  <a:r>
                    <a:rPr lang="en-US" sz="1500" dirty="0">
                      <a:latin typeface="Arial"/>
                      <a:cs typeface="Arial"/>
                    </a:rPr>
                    <a:t>Responsibility</a:t>
                  </a:r>
                </a:p>
                <a:p>
                  <a:pPr marL="469900" marR="121285" lvl="1">
                    <a:spcBef>
                      <a:spcPts val="1500"/>
                    </a:spcBef>
                    <a:buClr>
                      <a:srgbClr val="00A651"/>
                    </a:buClr>
                  </a:pPr>
                  <a:r>
                    <a:rPr lang="en-US" sz="1500" b="1" dirty="0">
                      <a:solidFill>
                        <a:srgbClr val="00A651"/>
                      </a:solidFill>
                      <a:latin typeface="Arial"/>
                      <a:cs typeface="Arial"/>
                    </a:rPr>
                    <a:t>Section XI. </a:t>
                  </a:r>
                  <a:r>
                    <a:rPr lang="en-US" sz="1500" dirty="0">
                      <a:latin typeface="Arial"/>
                      <a:cs typeface="Arial"/>
                    </a:rPr>
                    <a:t>Offsetting Carbon Emissions</a:t>
                  </a:r>
                </a:p>
                <a:p>
                  <a:pPr marL="469900" marR="121285" lvl="1">
                    <a:spcBef>
                      <a:spcPts val="1500"/>
                    </a:spcBef>
                    <a:buClr>
                      <a:srgbClr val="00A651"/>
                    </a:buClr>
                  </a:pPr>
                  <a:endParaRPr lang="fr-FR" sz="1250" dirty="0">
                    <a:latin typeface="Arial"/>
                    <a:cs typeface="Arial"/>
                  </a:endParaRPr>
                </a:p>
                <a:p>
                  <a:pPr marL="469900" marR="121285" lvl="1">
                    <a:spcBef>
                      <a:spcPts val="1500"/>
                    </a:spcBef>
                    <a:buClr>
                      <a:srgbClr val="00A651"/>
                    </a:buClr>
                  </a:pPr>
                  <a:endParaRPr lang="en-US" sz="1250" dirty="0">
                    <a:latin typeface="Arial"/>
                    <a:cs typeface="Arial"/>
                  </a:endParaRPr>
                </a:p>
              </p:txBody>
            </p:sp>
            <p:grpSp>
              <p:nvGrpSpPr>
                <p:cNvPr id="84" name="Group 83"/>
                <p:cNvGrpSpPr/>
                <p:nvPr/>
              </p:nvGrpSpPr>
              <p:grpSpPr>
                <a:xfrm>
                  <a:off x="406003" y="2377141"/>
                  <a:ext cx="411691" cy="2817080"/>
                  <a:chOff x="406003" y="2377141"/>
                  <a:chExt cx="411691" cy="2817080"/>
                </a:xfrm>
              </p:grpSpPr>
              <p:sp>
                <p:nvSpPr>
                  <p:cNvPr id="85" name="object 3"/>
                  <p:cNvSpPr/>
                  <p:nvPr/>
                </p:nvSpPr>
                <p:spPr>
                  <a:xfrm>
                    <a:off x="406003" y="2377141"/>
                    <a:ext cx="411691" cy="241674"/>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pPr>
                      <a:spcBef>
                        <a:spcPts val="1500"/>
                      </a:spcBef>
                    </a:pPr>
                    <a:endParaRPr sz="1092"/>
                  </a:p>
                </p:txBody>
              </p:sp>
              <p:sp>
                <p:nvSpPr>
                  <p:cNvPr id="86" name="object 9"/>
                  <p:cNvSpPr/>
                  <p:nvPr/>
                </p:nvSpPr>
                <p:spPr>
                  <a:xfrm>
                    <a:off x="440337" y="4943536"/>
                    <a:ext cx="266472" cy="250685"/>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pPr>
                      <a:spcBef>
                        <a:spcPts val="1500"/>
                      </a:spcBef>
                    </a:pPr>
                    <a:endParaRPr sz="1092"/>
                  </a:p>
                </p:txBody>
              </p:sp>
            </p:grpSp>
          </p:grpSp>
          <p:grpSp>
            <p:nvGrpSpPr>
              <p:cNvPr id="58" name="Group 57"/>
              <p:cNvGrpSpPr/>
              <p:nvPr/>
            </p:nvGrpSpPr>
            <p:grpSpPr>
              <a:xfrm>
                <a:off x="674236" y="2131247"/>
                <a:ext cx="398559" cy="4076649"/>
                <a:chOff x="674236" y="2131247"/>
                <a:chExt cx="398559" cy="4076649"/>
              </a:xfrm>
            </p:grpSpPr>
            <p:grpSp>
              <p:nvGrpSpPr>
                <p:cNvPr id="59" name="Group 58"/>
                <p:cNvGrpSpPr/>
                <p:nvPr/>
              </p:nvGrpSpPr>
              <p:grpSpPr>
                <a:xfrm>
                  <a:off x="772475" y="2131247"/>
                  <a:ext cx="71289" cy="60504"/>
                  <a:chOff x="8805936" y="3774335"/>
                  <a:chExt cx="849881" cy="667385"/>
                </a:xfrm>
              </p:grpSpPr>
              <p:sp>
                <p:nvSpPr>
                  <p:cNvPr id="77" name="object 10"/>
                  <p:cNvSpPr/>
                  <p:nvPr/>
                </p:nvSpPr>
                <p:spPr>
                  <a:xfrm>
                    <a:off x="8805936" y="3774335"/>
                    <a:ext cx="123189" cy="667385"/>
                  </a:xfrm>
                  <a:custGeom>
                    <a:avLst/>
                    <a:gdLst/>
                    <a:ahLst/>
                    <a:cxnLst/>
                    <a:rect l="l" t="t" r="r" b="b"/>
                    <a:pathLst>
                      <a:path w="123190" h="667385">
                        <a:moveTo>
                          <a:pt x="61401" y="0"/>
                        </a:moveTo>
                        <a:lnTo>
                          <a:pt x="37534" y="4834"/>
                        </a:lnTo>
                        <a:lnTo>
                          <a:pt x="18013" y="18008"/>
                        </a:lnTo>
                        <a:lnTo>
                          <a:pt x="4836" y="37525"/>
                        </a:lnTo>
                        <a:lnTo>
                          <a:pt x="0" y="61390"/>
                        </a:lnTo>
                        <a:lnTo>
                          <a:pt x="0" y="228223"/>
                        </a:lnTo>
                        <a:lnTo>
                          <a:pt x="198" y="228401"/>
                        </a:lnTo>
                        <a:lnTo>
                          <a:pt x="198" y="667257"/>
                        </a:lnTo>
                        <a:lnTo>
                          <a:pt x="122813" y="667257"/>
                        </a:lnTo>
                        <a:lnTo>
                          <a:pt x="122813" y="228013"/>
                        </a:lnTo>
                        <a:lnTo>
                          <a:pt x="122614" y="228013"/>
                        </a:lnTo>
                        <a:lnTo>
                          <a:pt x="122614" y="61390"/>
                        </a:lnTo>
                        <a:lnTo>
                          <a:pt x="117808" y="37525"/>
                        </a:lnTo>
                        <a:lnTo>
                          <a:pt x="104698" y="18008"/>
                        </a:lnTo>
                        <a:lnTo>
                          <a:pt x="85242" y="4834"/>
                        </a:lnTo>
                        <a:lnTo>
                          <a:pt x="61401" y="0"/>
                        </a:lnTo>
                        <a:close/>
                      </a:path>
                    </a:pathLst>
                  </a:custGeom>
                  <a:solidFill>
                    <a:srgbClr val="00A652"/>
                  </a:solidFill>
                </p:spPr>
                <p:txBody>
                  <a:bodyPr wrap="square" lIns="0" tIns="0" rIns="0" bIns="0" rtlCol="0"/>
                  <a:lstStyle/>
                  <a:p>
                    <a:pPr>
                      <a:spcBef>
                        <a:spcPts val="1500"/>
                      </a:spcBef>
                    </a:pPr>
                    <a:endParaRPr sz="1092"/>
                  </a:p>
                </p:txBody>
              </p:sp>
              <p:sp>
                <p:nvSpPr>
                  <p:cNvPr id="78" name="object 11"/>
                  <p:cNvSpPr/>
                  <p:nvPr/>
                </p:nvSpPr>
                <p:spPr>
                  <a:xfrm>
                    <a:off x="9532628" y="3774335"/>
                    <a:ext cx="123189" cy="667385"/>
                  </a:xfrm>
                  <a:custGeom>
                    <a:avLst/>
                    <a:gdLst/>
                    <a:ahLst/>
                    <a:cxnLst/>
                    <a:rect l="l" t="t" r="r" b="b"/>
                    <a:pathLst>
                      <a:path w="123190" h="667385">
                        <a:moveTo>
                          <a:pt x="61401" y="0"/>
                        </a:moveTo>
                        <a:lnTo>
                          <a:pt x="37539" y="4834"/>
                        </a:lnTo>
                        <a:lnTo>
                          <a:pt x="18017" y="18008"/>
                        </a:lnTo>
                        <a:lnTo>
                          <a:pt x="4837" y="37525"/>
                        </a:lnTo>
                        <a:lnTo>
                          <a:pt x="0" y="61390"/>
                        </a:lnTo>
                        <a:lnTo>
                          <a:pt x="0" y="228013"/>
                        </a:lnTo>
                        <a:lnTo>
                          <a:pt x="198" y="228013"/>
                        </a:lnTo>
                        <a:lnTo>
                          <a:pt x="198" y="667257"/>
                        </a:lnTo>
                        <a:lnTo>
                          <a:pt x="122624" y="667257"/>
                        </a:lnTo>
                        <a:lnTo>
                          <a:pt x="122624" y="61390"/>
                        </a:lnTo>
                        <a:lnTo>
                          <a:pt x="117817" y="37525"/>
                        </a:lnTo>
                        <a:lnTo>
                          <a:pt x="104703" y="18008"/>
                        </a:lnTo>
                        <a:lnTo>
                          <a:pt x="85244" y="4834"/>
                        </a:lnTo>
                        <a:lnTo>
                          <a:pt x="61401" y="0"/>
                        </a:lnTo>
                        <a:close/>
                      </a:path>
                    </a:pathLst>
                  </a:custGeom>
                  <a:solidFill>
                    <a:srgbClr val="00A652"/>
                  </a:solidFill>
                </p:spPr>
                <p:txBody>
                  <a:bodyPr wrap="square" lIns="0" tIns="0" rIns="0" bIns="0" rtlCol="0"/>
                  <a:lstStyle/>
                  <a:p>
                    <a:pPr>
                      <a:spcBef>
                        <a:spcPts val="1500"/>
                      </a:spcBef>
                    </a:pPr>
                    <a:endParaRPr sz="1092"/>
                  </a:p>
                </p:txBody>
              </p:sp>
            </p:grpSp>
            <p:pic>
              <p:nvPicPr>
                <p:cNvPr id="63" name="Picture 62"/>
                <p:cNvPicPr>
                  <a:picLocks noChangeAspect="1"/>
                </p:cNvPicPr>
                <p:nvPr/>
              </p:nvPicPr>
              <p:blipFill>
                <a:blip r:embed="rId5"/>
                <a:stretch>
                  <a:fillRect/>
                </a:stretch>
              </p:blipFill>
              <p:spPr>
                <a:xfrm>
                  <a:off x="676964" y="3388775"/>
                  <a:ext cx="384158" cy="358788"/>
                </a:xfrm>
                <a:prstGeom prst="rect">
                  <a:avLst/>
                </a:prstGeom>
              </p:spPr>
            </p:pic>
            <p:pic>
              <p:nvPicPr>
                <p:cNvPr id="65" name="Picture 64"/>
                <p:cNvPicPr>
                  <a:picLocks noChangeAspect="1"/>
                </p:cNvPicPr>
                <p:nvPr/>
              </p:nvPicPr>
              <p:blipFill>
                <a:blip r:embed="rId6"/>
                <a:stretch>
                  <a:fillRect/>
                </a:stretch>
              </p:blipFill>
              <p:spPr>
                <a:xfrm>
                  <a:off x="717337" y="3804216"/>
                  <a:ext cx="299416" cy="323507"/>
                </a:xfrm>
                <a:prstGeom prst="rect">
                  <a:avLst/>
                </a:prstGeom>
              </p:spPr>
            </p:pic>
            <p:pic>
              <p:nvPicPr>
                <p:cNvPr id="66" name="Picture 65"/>
                <p:cNvPicPr>
                  <a:picLocks noChangeAspect="1"/>
                </p:cNvPicPr>
                <p:nvPr/>
              </p:nvPicPr>
              <p:blipFill>
                <a:blip r:embed="rId7"/>
                <a:stretch>
                  <a:fillRect/>
                </a:stretch>
              </p:blipFill>
              <p:spPr>
                <a:xfrm>
                  <a:off x="674236" y="4254079"/>
                  <a:ext cx="398559" cy="320271"/>
                </a:xfrm>
                <a:prstGeom prst="rect">
                  <a:avLst/>
                </a:prstGeom>
              </p:spPr>
            </p:pic>
            <p:pic>
              <p:nvPicPr>
                <p:cNvPr id="67" name="Picture 66"/>
                <p:cNvPicPr>
                  <a:picLocks noChangeAspect="1"/>
                </p:cNvPicPr>
                <p:nvPr/>
              </p:nvPicPr>
              <p:blipFill>
                <a:blip r:embed="rId8"/>
                <a:stretch>
                  <a:fillRect/>
                </a:stretch>
              </p:blipFill>
              <p:spPr>
                <a:xfrm>
                  <a:off x="742698" y="5085895"/>
                  <a:ext cx="285330" cy="319916"/>
                </a:xfrm>
                <a:prstGeom prst="rect">
                  <a:avLst/>
                </a:prstGeom>
              </p:spPr>
            </p:pic>
            <p:pic>
              <p:nvPicPr>
                <p:cNvPr id="68" name="Picture 67"/>
                <p:cNvPicPr>
                  <a:picLocks noChangeAspect="1"/>
                </p:cNvPicPr>
                <p:nvPr/>
              </p:nvPicPr>
              <p:blipFill>
                <a:blip r:embed="rId9"/>
                <a:stretch>
                  <a:fillRect/>
                </a:stretch>
              </p:blipFill>
              <p:spPr>
                <a:xfrm>
                  <a:off x="729048" y="5431734"/>
                  <a:ext cx="292686" cy="371883"/>
                </a:xfrm>
                <a:prstGeom prst="rect">
                  <a:avLst/>
                </a:prstGeom>
              </p:spPr>
            </p:pic>
            <p:pic>
              <p:nvPicPr>
                <p:cNvPr id="69" name="Picture 68"/>
                <p:cNvPicPr>
                  <a:picLocks noChangeAspect="1"/>
                </p:cNvPicPr>
                <p:nvPr/>
              </p:nvPicPr>
              <p:blipFill>
                <a:blip r:embed="rId10"/>
                <a:stretch>
                  <a:fillRect/>
                </a:stretch>
              </p:blipFill>
              <p:spPr>
                <a:xfrm>
                  <a:off x="704086" y="5930760"/>
                  <a:ext cx="310272" cy="277136"/>
                </a:xfrm>
                <a:prstGeom prst="rect">
                  <a:avLst/>
                </a:prstGeom>
              </p:spPr>
            </p:pic>
          </p:grpSp>
        </p:grpSp>
        <p:pic>
          <p:nvPicPr>
            <p:cNvPr id="7" name="Picture 6"/>
            <p:cNvPicPr>
              <a:picLocks noChangeAspect="1"/>
            </p:cNvPicPr>
            <p:nvPr/>
          </p:nvPicPr>
          <p:blipFill>
            <a:blip r:embed="rId11"/>
            <a:stretch>
              <a:fillRect/>
            </a:stretch>
          </p:blipFill>
          <p:spPr>
            <a:xfrm>
              <a:off x="724347" y="2956370"/>
              <a:ext cx="300320" cy="325347"/>
            </a:xfrm>
            <a:prstGeom prst="rect">
              <a:avLst/>
            </a:prstGeom>
          </p:spPr>
        </p:pic>
      </p:grpSp>
      <p:pic>
        <p:nvPicPr>
          <p:cNvPr id="10" name="Picture 9"/>
          <p:cNvPicPr>
            <a:picLocks noChangeAspect="1"/>
          </p:cNvPicPr>
          <p:nvPr/>
        </p:nvPicPr>
        <p:blipFill>
          <a:blip r:embed="rId12"/>
          <a:stretch>
            <a:fillRect/>
          </a:stretch>
        </p:blipFill>
        <p:spPr>
          <a:xfrm>
            <a:off x="643779" y="2398021"/>
            <a:ext cx="348553" cy="286125"/>
          </a:xfrm>
          <a:prstGeom prst="rect">
            <a:avLst/>
          </a:prstGeom>
        </p:spPr>
      </p:pic>
      <p:pic>
        <p:nvPicPr>
          <p:cNvPr id="87" name="Picture 86"/>
          <p:cNvPicPr>
            <a:picLocks noChangeAspect="1"/>
          </p:cNvPicPr>
          <p:nvPr/>
        </p:nvPicPr>
        <p:blipFill>
          <a:blip r:embed="rId13"/>
          <a:stretch>
            <a:fillRect/>
          </a:stretch>
        </p:blipFill>
        <p:spPr>
          <a:xfrm>
            <a:off x="589614" y="1940353"/>
            <a:ext cx="420397" cy="345102"/>
          </a:xfrm>
          <a:prstGeom prst="rect">
            <a:avLst/>
          </a:prstGeom>
        </p:spPr>
      </p:pic>
    </p:spTree>
    <p:extLst>
      <p:ext uri="{BB962C8B-B14F-4D97-AF65-F5344CB8AC3E}">
        <p14:creationId xmlns:p14="http://schemas.microsoft.com/office/powerpoint/2010/main" val="400426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45" name="Rectangle 44"/>
          <p:cNvSpPr/>
          <p:nvPr/>
        </p:nvSpPr>
        <p:spPr>
          <a:xfrm>
            <a:off x="7183107" y="1784251"/>
            <a:ext cx="4490274" cy="923330"/>
          </a:xfrm>
          <a:prstGeom prst="rect">
            <a:avLst/>
          </a:prstGeom>
          <a:ln>
            <a:solidFill>
              <a:schemeClr val="tx1"/>
            </a:solidFill>
          </a:ln>
        </p:spPr>
        <p:txBody>
          <a:bodyPr wrap="square">
            <a:spAutoFit/>
          </a:bodyPr>
          <a:lstStyle/>
          <a:p>
            <a:pPr marL="12065">
              <a:buClr>
                <a:srgbClr val="00B050"/>
              </a:buClr>
              <a:tabLst>
                <a:tab pos="198120" algn="l"/>
                <a:tab pos="198755" algn="l"/>
              </a:tabLst>
            </a:pPr>
            <a:r>
              <a:rPr lang="en-US" spc="-10" dirty="0">
                <a:latin typeface="Arial"/>
                <a:cs typeface="Arial"/>
              </a:rPr>
              <a:t>Suggests </a:t>
            </a:r>
            <a:r>
              <a:rPr lang="en-US" b="1" spc="-10" dirty="0">
                <a:solidFill>
                  <a:srgbClr val="00A651"/>
                </a:solidFill>
                <a:latin typeface="Arial"/>
                <a:cs typeface="Arial"/>
              </a:rPr>
              <a:t>measures</a:t>
            </a:r>
            <a:r>
              <a:rPr lang="en-US" spc="-10" dirty="0">
                <a:latin typeface="Arial"/>
                <a:cs typeface="Arial"/>
              </a:rPr>
              <a:t> which can be adopted to reduce the environmental impact of </a:t>
            </a:r>
            <a:r>
              <a:rPr lang="en-US" b="1" spc="-10" dirty="0">
                <a:solidFill>
                  <a:srgbClr val="00A651"/>
                </a:solidFill>
                <a:latin typeface="Arial"/>
                <a:cs typeface="Arial"/>
              </a:rPr>
              <a:t>arbitration conferences</a:t>
            </a:r>
            <a:r>
              <a:rPr lang="en-US" spc="-10" dirty="0">
                <a:latin typeface="Arial"/>
                <a:cs typeface="Arial"/>
              </a:rPr>
              <a:t>.</a:t>
            </a:r>
          </a:p>
        </p:txBody>
      </p:sp>
      <p:sp>
        <p:nvSpPr>
          <p:cNvPr id="46"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Arbitration Conferences</a:t>
            </a:r>
            <a:endParaRPr lang="en-US" sz="3200" dirty="0">
              <a:latin typeface="Arial"/>
              <a:cs typeface="Arial"/>
            </a:endParaRPr>
          </a:p>
        </p:txBody>
      </p:sp>
      <p:grpSp>
        <p:nvGrpSpPr>
          <p:cNvPr id="83" name="Group 82"/>
          <p:cNvGrpSpPr/>
          <p:nvPr/>
        </p:nvGrpSpPr>
        <p:grpSpPr>
          <a:xfrm>
            <a:off x="601965" y="1489671"/>
            <a:ext cx="7065303" cy="5291832"/>
            <a:chOff x="638061" y="1602881"/>
            <a:chExt cx="7065303" cy="5291832"/>
          </a:xfrm>
        </p:grpSpPr>
        <p:grpSp>
          <p:nvGrpSpPr>
            <p:cNvPr id="47" name="Group 46"/>
            <p:cNvGrpSpPr/>
            <p:nvPr/>
          </p:nvGrpSpPr>
          <p:grpSpPr>
            <a:xfrm>
              <a:off x="638141" y="1602881"/>
              <a:ext cx="7065223" cy="5291832"/>
              <a:chOff x="674236" y="1728752"/>
              <a:chExt cx="7065223" cy="5291832"/>
            </a:xfrm>
          </p:grpSpPr>
          <p:grpSp>
            <p:nvGrpSpPr>
              <p:cNvPr id="48" name="Group 47"/>
              <p:cNvGrpSpPr/>
              <p:nvPr/>
            </p:nvGrpSpPr>
            <p:grpSpPr>
              <a:xfrm>
                <a:off x="691978" y="1728752"/>
                <a:ext cx="7047481" cy="5291832"/>
                <a:chOff x="406003" y="2319050"/>
                <a:chExt cx="6527353" cy="4655862"/>
              </a:xfrm>
            </p:grpSpPr>
            <p:sp>
              <p:nvSpPr>
                <p:cNvPr id="74" name="object 15"/>
                <p:cNvSpPr txBox="1"/>
                <p:nvPr/>
              </p:nvSpPr>
              <p:spPr>
                <a:xfrm>
                  <a:off x="457873" y="2319050"/>
                  <a:ext cx="6475483" cy="4655862"/>
                </a:xfrm>
                <a:prstGeom prst="rect">
                  <a:avLst/>
                </a:prstGeom>
              </p:spPr>
              <p:txBody>
                <a:bodyPr vert="horz" wrap="square" lIns="0" tIns="59054" rIns="0" bIns="0" rtlCol="0">
                  <a:spAutoFit/>
                </a:bodyPr>
                <a:lstStyle/>
                <a:p>
                  <a:pPr marL="469900" marR="121285" lvl="1">
                    <a:spcBef>
                      <a:spcPts val="800"/>
                    </a:spcBef>
                    <a:buClr>
                      <a:srgbClr val="00A651"/>
                    </a:buClr>
                  </a:pPr>
                  <a:r>
                    <a:rPr lang="fr-FR" sz="1500" b="1" dirty="0">
                      <a:solidFill>
                        <a:srgbClr val="00A651"/>
                      </a:solidFill>
                      <a:latin typeface="Arial"/>
                      <a:cs typeface="Arial"/>
                    </a:rPr>
                    <a:t>Section I.     </a:t>
                  </a:r>
                  <a:r>
                    <a:rPr lang="en-US" sz="1500" dirty="0">
                      <a:latin typeface="Arial"/>
                      <a:cs typeface="Arial"/>
                    </a:rPr>
                    <a:t>Initial Commitment</a:t>
                  </a:r>
                </a:p>
                <a:p>
                  <a:pPr marL="469900" marR="121285" lvl="1">
                    <a:spcBef>
                      <a:spcPts val="800"/>
                    </a:spcBef>
                    <a:buClr>
                      <a:srgbClr val="00A651"/>
                    </a:buClr>
                  </a:pPr>
                  <a:r>
                    <a:rPr lang="en-US" sz="1500" b="1" dirty="0">
                      <a:solidFill>
                        <a:srgbClr val="00A651"/>
                      </a:solidFill>
                      <a:latin typeface="Arial"/>
                      <a:cs typeface="Arial"/>
                    </a:rPr>
                    <a:t>Section II.    </a:t>
                  </a:r>
                  <a:r>
                    <a:rPr lang="en-US" sz="1500" dirty="0">
                      <a:latin typeface="Arial"/>
                      <a:cs typeface="Arial"/>
                    </a:rPr>
                    <a:t>Venue Selection</a:t>
                  </a:r>
                </a:p>
                <a:p>
                  <a:pPr marL="469900" marR="121285" lvl="1">
                    <a:spcBef>
                      <a:spcPts val="800"/>
                    </a:spcBef>
                    <a:buClr>
                      <a:srgbClr val="00A651"/>
                    </a:buClr>
                  </a:pPr>
                  <a:r>
                    <a:rPr lang="en-US" sz="1500" b="1" dirty="0">
                      <a:solidFill>
                        <a:srgbClr val="00A651"/>
                      </a:solidFill>
                      <a:latin typeface="Arial"/>
                      <a:cs typeface="Arial"/>
                    </a:rPr>
                    <a:t>Section III.   </a:t>
                  </a:r>
                  <a:r>
                    <a:rPr lang="en-US" sz="1500" dirty="0">
                      <a:latin typeface="Arial"/>
                      <a:cs typeface="Arial"/>
                    </a:rPr>
                    <a:t>Event Planning</a:t>
                  </a:r>
                </a:p>
                <a:p>
                  <a:pPr marL="469900" marR="121285" lvl="1">
                    <a:spcBef>
                      <a:spcPts val="800"/>
                    </a:spcBef>
                    <a:buClr>
                      <a:srgbClr val="00A651"/>
                    </a:buClr>
                  </a:pPr>
                  <a:r>
                    <a:rPr lang="en-US" sz="1500" b="1" dirty="0">
                      <a:solidFill>
                        <a:srgbClr val="00A651"/>
                      </a:solidFill>
                      <a:latin typeface="Arial"/>
                      <a:cs typeface="Arial"/>
                    </a:rPr>
                    <a:t>Section IV.   </a:t>
                  </a:r>
                  <a:r>
                    <a:rPr lang="en-US" sz="1500" dirty="0">
                      <a:latin typeface="Arial"/>
                      <a:cs typeface="Arial"/>
                    </a:rPr>
                    <a:t>Conference Registration and Materials</a:t>
                  </a:r>
                </a:p>
                <a:p>
                  <a:pPr marL="469900" marR="121285" lvl="1">
                    <a:spcBef>
                      <a:spcPts val="800"/>
                    </a:spcBef>
                    <a:buClr>
                      <a:srgbClr val="00A651"/>
                    </a:buClr>
                  </a:pPr>
                  <a:r>
                    <a:rPr lang="en-US" sz="1500" b="1" dirty="0">
                      <a:solidFill>
                        <a:srgbClr val="00A651"/>
                      </a:solidFill>
                      <a:latin typeface="Arial"/>
                      <a:cs typeface="Arial"/>
                    </a:rPr>
                    <a:t>Section V.    </a:t>
                  </a:r>
                  <a:r>
                    <a:rPr lang="en-US" sz="1500" dirty="0">
                      <a:latin typeface="Arial"/>
                      <a:cs typeface="Arial"/>
                    </a:rPr>
                    <a:t>Conference Procedures</a:t>
                  </a:r>
                </a:p>
                <a:p>
                  <a:pPr marL="469900" marR="121285" lvl="1">
                    <a:spcBef>
                      <a:spcPts val="800"/>
                    </a:spcBef>
                    <a:buClr>
                      <a:srgbClr val="00A651"/>
                    </a:buClr>
                  </a:pPr>
                  <a:r>
                    <a:rPr lang="en-US" sz="1500" b="1" dirty="0">
                      <a:solidFill>
                        <a:srgbClr val="00A651"/>
                      </a:solidFill>
                      <a:latin typeface="Arial"/>
                      <a:cs typeface="Arial"/>
                    </a:rPr>
                    <a:t>Section VI.   </a:t>
                  </a:r>
                  <a:r>
                    <a:rPr lang="en-US" sz="1500" dirty="0">
                      <a:latin typeface="Arial"/>
                      <a:cs typeface="Arial"/>
                    </a:rPr>
                    <a:t>Use of Green Energy</a:t>
                  </a:r>
                </a:p>
                <a:p>
                  <a:pPr marL="469900" marR="121285" lvl="1">
                    <a:spcBef>
                      <a:spcPts val="800"/>
                    </a:spcBef>
                    <a:buClr>
                      <a:srgbClr val="00A651"/>
                    </a:buClr>
                  </a:pPr>
                  <a:r>
                    <a:rPr lang="en-US" sz="1500" b="1" dirty="0">
                      <a:solidFill>
                        <a:srgbClr val="00A651"/>
                      </a:solidFill>
                      <a:latin typeface="Arial"/>
                      <a:cs typeface="Arial"/>
                    </a:rPr>
                    <a:t>Section VII.  </a:t>
                  </a:r>
                  <a:r>
                    <a:rPr lang="en-US" sz="1500" dirty="0">
                      <a:latin typeface="Arial"/>
                      <a:cs typeface="Arial"/>
                    </a:rPr>
                    <a:t>Reduce Energy Consumption</a:t>
                  </a:r>
                  <a:endParaRPr lang="en-US" sz="1500" b="1" dirty="0">
                    <a:solidFill>
                      <a:srgbClr val="00A651"/>
                    </a:solidFill>
                    <a:latin typeface="Arial"/>
                    <a:cs typeface="Arial"/>
                  </a:endParaRPr>
                </a:p>
                <a:p>
                  <a:pPr marL="469900" marR="121285" lvl="1">
                    <a:spcBef>
                      <a:spcPts val="800"/>
                    </a:spcBef>
                    <a:buClr>
                      <a:srgbClr val="00A651"/>
                    </a:buClr>
                  </a:pPr>
                  <a:r>
                    <a:rPr lang="fr-FR" sz="1500" b="1" dirty="0">
                      <a:solidFill>
                        <a:srgbClr val="00A651"/>
                      </a:solidFill>
                      <a:latin typeface="Arial"/>
                      <a:cs typeface="Arial"/>
                    </a:rPr>
                    <a:t>Section VIII. </a:t>
                  </a:r>
                  <a:r>
                    <a:rPr lang="en-US" sz="1500" dirty="0">
                      <a:latin typeface="Arial"/>
                      <a:cs typeface="Arial"/>
                    </a:rPr>
                    <a:t>Minimise Printing and Use of Paper</a:t>
                  </a:r>
                </a:p>
                <a:p>
                  <a:pPr marL="469900" marR="121285" lvl="1">
                    <a:spcBef>
                      <a:spcPts val="800"/>
                    </a:spcBef>
                    <a:buClr>
                      <a:srgbClr val="00A651"/>
                    </a:buClr>
                  </a:pPr>
                  <a:r>
                    <a:rPr lang="fr-FR" sz="1500" b="1" dirty="0">
                      <a:solidFill>
                        <a:srgbClr val="00A651"/>
                      </a:solidFill>
                      <a:latin typeface="Arial"/>
                      <a:cs typeface="Arial"/>
                    </a:rPr>
                    <a:t>Section IX.   </a:t>
                  </a:r>
                  <a:r>
                    <a:rPr lang="en-US" sz="1500" dirty="0">
                      <a:latin typeface="Arial"/>
                      <a:cs typeface="Arial"/>
                    </a:rPr>
                    <a:t>Encourage Recycling</a:t>
                  </a:r>
                </a:p>
                <a:p>
                  <a:pPr marL="469900" marR="121285" lvl="1">
                    <a:spcBef>
                      <a:spcPts val="800"/>
                    </a:spcBef>
                    <a:buClr>
                      <a:srgbClr val="00A651"/>
                    </a:buClr>
                  </a:pPr>
                  <a:r>
                    <a:rPr lang="en-US" sz="1500" b="1" dirty="0">
                      <a:solidFill>
                        <a:srgbClr val="00A651"/>
                      </a:solidFill>
                      <a:latin typeface="Arial"/>
                      <a:cs typeface="Arial"/>
                    </a:rPr>
                    <a:t>Section X.    </a:t>
                  </a:r>
                  <a:r>
                    <a:rPr lang="en-US" sz="1500" dirty="0">
                      <a:latin typeface="Arial"/>
                      <a:cs typeface="Arial"/>
                    </a:rPr>
                    <a:t>Limit </a:t>
                  </a:r>
                  <a:r>
                    <a:rPr lang="fr-FR" sz="1500" dirty="0">
                      <a:latin typeface="Arial"/>
                      <a:cs typeface="Arial"/>
                    </a:rPr>
                    <a:t>Use of Single Use </a:t>
                  </a:r>
                  <a:r>
                    <a:rPr lang="en-US" sz="1500" dirty="0">
                      <a:latin typeface="Arial"/>
                      <a:cs typeface="Arial"/>
                    </a:rPr>
                    <a:t>Items/Eliminate Plastic</a:t>
                  </a:r>
                </a:p>
                <a:p>
                  <a:pPr marL="469900" marR="121285" lvl="1">
                    <a:spcBef>
                      <a:spcPts val="800"/>
                    </a:spcBef>
                    <a:buClr>
                      <a:srgbClr val="00A651"/>
                    </a:buClr>
                  </a:pPr>
                  <a:r>
                    <a:rPr lang="fr-FR" sz="1500" b="1" dirty="0">
                      <a:solidFill>
                        <a:srgbClr val="00A651"/>
                      </a:solidFill>
                      <a:latin typeface="Arial"/>
                      <a:cs typeface="Arial"/>
                    </a:rPr>
                    <a:t>Section XI.   </a:t>
                  </a:r>
                  <a:r>
                    <a:rPr lang="fr-FR" sz="1500" dirty="0">
                      <a:latin typeface="Arial"/>
                      <a:cs typeface="Arial"/>
                    </a:rPr>
                    <a:t>Partner </a:t>
                  </a:r>
                  <a:r>
                    <a:rPr lang="en-US" sz="1500" dirty="0">
                      <a:latin typeface="Arial"/>
                      <a:cs typeface="Arial"/>
                    </a:rPr>
                    <a:t>with “Green” Organisations </a:t>
                  </a:r>
                </a:p>
                <a:p>
                  <a:pPr marL="469900" marR="121285" lvl="1">
                    <a:spcBef>
                      <a:spcPts val="800"/>
                    </a:spcBef>
                    <a:buClr>
                      <a:srgbClr val="00A651"/>
                    </a:buClr>
                  </a:pPr>
                  <a:r>
                    <a:rPr lang="fr-FR" sz="1500" b="1" dirty="0">
                      <a:solidFill>
                        <a:srgbClr val="00A651"/>
                      </a:solidFill>
                      <a:latin typeface="Arial"/>
                      <a:cs typeface="Arial"/>
                    </a:rPr>
                    <a:t>Section XII.</a:t>
                  </a:r>
                  <a:r>
                    <a:rPr lang="fr-FR" sz="1500" dirty="0">
                      <a:latin typeface="Arial"/>
                      <a:cs typeface="Arial"/>
                    </a:rPr>
                    <a:t>  </a:t>
                  </a:r>
                  <a:r>
                    <a:rPr lang="en-US" sz="1500" dirty="0">
                      <a:latin typeface="Arial"/>
                      <a:cs typeface="Arial"/>
                    </a:rPr>
                    <a:t>Travel Responsibly</a:t>
                  </a:r>
                </a:p>
                <a:p>
                  <a:pPr marL="469900" marR="121285" lvl="1">
                    <a:spcBef>
                      <a:spcPts val="800"/>
                    </a:spcBef>
                    <a:buClr>
                      <a:srgbClr val="00A651"/>
                    </a:buClr>
                  </a:pPr>
                  <a:r>
                    <a:rPr lang="en-US" sz="1500" b="1" dirty="0">
                      <a:solidFill>
                        <a:srgbClr val="00A651"/>
                      </a:solidFill>
                      <a:latin typeface="Arial"/>
                      <a:cs typeface="Arial"/>
                    </a:rPr>
                    <a:t>Section XIII. </a:t>
                  </a:r>
                  <a:r>
                    <a:rPr lang="en-US" sz="1500" dirty="0">
                      <a:latin typeface="Arial"/>
                      <a:cs typeface="Arial"/>
                    </a:rPr>
                    <a:t>Post-Conference</a:t>
                  </a:r>
                </a:p>
                <a:p>
                  <a:pPr marL="469900" marR="121285" lvl="1">
                    <a:spcBef>
                      <a:spcPts val="800"/>
                    </a:spcBef>
                    <a:buClr>
                      <a:srgbClr val="00A651"/>
                    </a:buClr>
                  </a:pPr>
                  <a:r>
                    <a:rPr lang="fr-FR" sz="1500" b="1" dirty="0">
                      <a:solidFill>
                        <a:srgbClr val="00A651"/>
                      </a:solidFill>
                      <a:latin typeface="Arial"/>
                      <a:cs typeface="Arial"/>
                    </a:rPr>
                    <a:t>Section XIV. </a:t>
                  </a:r>
                  <a:r>
                    <a:rPr lang="en-US" sz="1500" dirty="0">
                      <a:latin typeface="Arial"/>
                      <a:cs typeface="Arial"/>
                    </a:rPr>
                    <a:t>Offsetting Carbon Emissions</a:t>
                  </a:r>
                  <a:endParaRPr lang="en-US" sz="1500" b="1" dirty="0">
                    <a:solidFill>
                      <a:srgbClr val="00A651"/>
                    </a:solidFill>
                    <a:latin typeface="Arial"/>
                    <a:cs typeface="Arial"/>
                  </a:endParaRPr>
                </a:p>
                <a:p>
                  <a:pPr marL="469900" marR="121285" lvl="1">
                    <a:spcBef>
                      <a:spcPts val="1110"/>
                    </a:spcBef>
                    <a:buClr>
                      <a:srgbClr val="00A651"/>
                    </a:buClr>
                  </a:pPr>
                  <a:endParaRPr lang="fr-FR" sz="1250" dirty="0">
                    <a:latin typeface="Arial"/>
                    <a:cs typeface="Arial"/>
                  </a:endParaRPr>
                </a:p>
                <a:p>
                  <a:pPr marL="469900" marR="121285" lvl="1">
                    <a:spcBef>
                      <a:spcPts val="1110"/>
                    </a:spcBef>
                    <a:buClr>
                      <a:srgbClr val="00A651"/>
                    </a:buClr>
                  </a:pPr>
                  <a:endParaRPr lang="en-US" sz="1250" dirty="0">
                    <a:latin typeface="Arial"/>
                    <a:cs typeface="Arial"/>
                  </a:endParaRPr>
                </a:p>
              </p:txBody>
            </p:sp>
            <p:sp>
              <p:nvSpPr>
                <p:cNvPr id="76" name="object 3"/>
                <p:cNvSpPr/>
                <p:nvPr/>
              </p:nvSpPr>
              <p:spPr>
                <a:xfrm>
                  <a:off x="406003" y="2377141"/>
                  <a:ext cx="411691" cy="241674"/>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endParaRPr sz="1092"/>
                </a:p>
              </p:txBody>
            </p:sp>
          </p:grpSp>
          <p:grpSp>
            <p:nvGrpSpPr>
              <p:cNvPr id="49" name="Group 48"/>
              <p:cNvGrpSpPr/>
              <p:nvPr/>
            </p:nvGrpSpPr>
            <p:grpSpPr>
              <a:xfrm>
                <a:off x="674236" y="4042016"/>
                <a:ext cx="398559" cy="2286199"/>
                <a:chOff x="674236" y="4042016"/>
                <a:chExt cx="398559" cy="2286199"/>
              </a:xfrm>
            </p:grpSpPr>
            <p:pic>
              <p:nvPicPr>
                <p:cNvPr id="54" name="Picture 53"/>
                <p:cNvPicPr>
                  <a:picLocks noChangeAspect="1"/>
                </p:cNvPicPr>
                <p:nvPr/>
              </p:nvPicPr>
              <p:blipFill>
                <a:blip r:embed="rId4"/>
                <a:stretch>
                  <a:fillRect/>
                </a:stretch>
              </p:blipFill>
              <p:spPr>
                <a:xfrm>
                  <a:off x="688637" y="4323923"/>
                  <a:ext cx="384158" cy="358788"/>
                </a:xfrm>
                <a:prstGeom prst="rect">
                  <a:avLst/>
                </a:prstGeom>
              </p:spPr>
            </p:pic>
            <p:pic>
              <p:nvPicPr>
                <p:cNvPr id="55" name="Picture 54"/>
                <p:cNvPicPr>
                  <a:picLocks noChangeAspect="1"/>
                </p:cNvPicPr>
                <p:nvPr/>
              </p:nvPicPr>
              <p:blipFill>
                <a:blip r:embed="rId5"/>
                <a:stretch>
                  <a:fillRect/>
                </a:stretch>
              </p:blipFill>
              <p:spPr>
                <a:xfrm>
                  <a:off x="691352" y="4042016"/>
                  <a:ext cx="381443" cy="301976"/>
                </a:xfrm>
                <a:prstGeom prst="rect">
                  <a:avLst/>
                </a:prstGeom>
              </p:spPr>
            </p:pic>
            <p:pic>
              <p:nvPicPr>
                <p:cNvPr id="56" name="Picture 55"/>
                <p:cNvPicPr>
                  <a:picLocks noChangeAspect="1"/>
                </p:cNvPicPr>
                <p:nvPr/>
              </p:nvPicPr>
              <p:blipFill>
                <a:blip r:embed="rId6"/>
                <a:stretch>
                  <a:fillRect/>
                </a:stretch>
              </p:blipFill>
              <p:spPr>
                <a:xfrm>
                  <a:off x="729049" y="4670998"/>
                  <a:ext cx="299416" cy="323507"/>
                </a:xfrm>
                <a:prstGeom prst="rect">
                  <a:avLst/>
                </a:prstGeom>
              </p:spPr>
            </p:pic>
            <p:pic>
              <p:nvPicPr>
                <p:cNvPr id="57" name="Picture 56"/>
                <p:cNvPicPr>
                  <a:picLocks noChangeAspect="1"/>
                </p:cNvPicPr>
                <p:nvPr/>
              </p:nvPicPr>
              <p:blipFill>
                <a:blip r:embed="rId7"/>
                <a:stretch>
                  <a:fillRect/>
                </a:stretch>
              </p:blipFill>
              <p:spPr>
                <a:xfrm>
                  <a:off x="674236" y="5030920"/>
                  <a:ext cx="398559" cy="320271"/>
                </a:xfrm>
                <a:prstGeom prst="rect">
                  <a:avLst/>
                </a:prstGeom>
              </p:spPr>
            </p:pic>
            <p:pic>
              <p:nvPicPr>
                <p:cNvPr id="60" name="Picture 59"/>
                <p:cNvPicPr>
                  <a:picLocks noChangeAspect="1"/>
                </p:cNvPicPr>
                <p:nvPr/>
              </p:nvPicPr>
              <p:blipFill>
                <a:blip r:embed="rId8"/>
                <a:stretch>
                  <a:fillRect/>
                </a:stretch>
              </p:blipFill>
              <p:spPr>
                <a:xfrm>
                  <a:off x="704086" y="6051079"/>
                  <a:ext cx="310272" cy="277136"/>
                </a:xfrm>
                <a:prstGeom prst="rect">
                  <a:avLst/>
                </a:prstGeom>
              </p:spPr>
            </p:pic>
          </p:grpSp>
        </p:grpSp>
        <p:grpSp>
          <p:nvGrpSpPr>
            <p:cNvPr id="82" name="Group 81"/>
            <p:cNvGrpSpPr/>
            <p:nvPr/>
          </p:nvGrpSpPr>
          <p:grpSpPr>
            <a:xfrm>
              <a:off x="638061" y="1947692"/>
              <a:ext cx="458799" cy="3964556"/>
              <a:chOff x="638061" y="1947692"/>
              <a:chExt cx="458799" cy="3964556"/>
            </a:xfrm>
          </p:grpSpPr>
          <p:sp>
            <p:nvSpPr>
              <p:cNvPr id="78" name="object 9"/>
              <p:cNvSpPr/>
              <p:nvPr/>
            </p:nvSpPr>
            <p:spPr>
              <a:xfrm>
                <a:off x="693567" y="5258234"/>
                <a:ext cx="287705" cy="284927"/>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endParaRPr sz="1092"/>
              </a:p>
            </p:txBody>
          </p:sp>
          <p:pic>
            <p:nvPicPr>
              <p:cNvPr id="80" name="Picture 79"/>
              <p:cNvPicPr>
                <a:picLocks noChangeAspect="1"/>
              </p:cNvPicPr>
              <p:nvPr/>
            </p:nvPicPr>
            <p:blipFill>
              <a:blip r:embed="rId9"/>
              <a:stretch>
                <a:fillRect/>
              </a:stretch>
            </p:blipFill>
            <p:spPr>
              <a:xfrm>
                <a:off x="691852" y="3603199"/>
                <a:ext cx="348553" cy="286125"/>
              </a:xfrm>
              <a:prstGeom prst="rect">
                <a:avLst/>
              </a:prstGeom>
            </p:spPr>
          </p:pic>
          <p:pic>
            <p:nvPicPr>
              <p:cNvPr id="2" name="Picture 1"/>
              <p:cNvPicPr>
                <a:picLocks noChangeAspect="1"/>
              </p:cNvPicPr>
              <p:nvPr/>
            </p:nvPicPr>
            <p:blipFill>
              <a:blip r:embed="rId10"/>
              <a:stretch>
                <a:fillRect/>
              </a:stretch>
            </p:blipFill>
            <p:spPr>
              <a:xfrm>
                <a:off x="670376" y="1947692"/>
                <a:ext cx="426484" cy="378202"/>
              </a:xfrm>
              <a:prstGeom prst="rect">
                <a:avLst/>
              </a:prstGeom>
            </p:spPr>
          </p:pic>
          <p:pic>
            <p:nvPicPr>
              <p:cNvPr id="6" name="Picture 5"/>
              <p:cNvPicPr>
                <a:picLocks noChangeAspect="1"/>
              </p:cNvPicPr>
              <p:nvPr/>
            </p:nvPicPr>
            <p:blipFill>
              <a:blip r:embed="rId11"/>
              <a:stretch>
                <a:fillRect/>
              </a:stretch>
            </p:blipFill>
            <p:spPr>
              <a:xfrm>
                <a:off x="638141" y="2273828"/>
                <a:ext cx="432151" cy="360126"/>
              </a:xfrm>
              <a:prstGeom prst="rect">
                <a:avLst/>
              </a:prstGeom>
            </p:spPr>
          </p:pic>
          <p:pic>
            <p:nvPicPr>
              <p:cNvPr id="9" name="Picture 8"/>
              <p:cNvPicPr>
                <a:picLocks noChangeAspect="1"/>
              </p:cNvPicPr>
              <p:nvPr/>
            </p:nvPicPr>
            <p:blipFill>
              <a:blip r:embed="rId12"/>
              <a:stretch>
                <a:fillRect/>
              </a:stretch>
            </p:blipFill>
            <p:spPr>
              <a:xfrm>
                <a:off x="638061" y="2958792"/>
                <a:ext cx="415568" cy="320789"/>
              </a:xfrm>
              <a:prstGeom prst="rect">
                <a:avLst/>
              </a:prstGeom>
            </p:spPr>
          </p:pic>
          <p:pic>
            <p:nvPicPr>
              <p:cNvPr id="7" name="Picture 6"/>
              <p:cNvPicPr>
                <a:picLocks noChangeAspect="1"/>
              </p:cNvPicPr>
              <p:nvPr/>
            </p:nvPicPr>
            <p:blipFill>
              <a:blip r:embed="rId13"/>
              <a:stretch>
                <a:fillRect/>
              </a:stretch>
            </p:blipFill>
            <p:spPr>
              <a:xfrm>
                <a:off x="678627" y="2609192"/>
                <a:ext cx="375002" cy="428574"/>
              </a:xfrm>
              <a:prstGeom prst="rect">
                <a:avLst/>
              </a:prstGeom>
            </p:spPr>
          </p:pic>
          <p:pic>
            <p:nvPicPr>
              <p:cNvPr id="10" name="Picture 9"/>
              <p:cNvPicPr>
                <a:picLocks noChangeAspect="1"/>
              </p:cNvPicPr>
              <p:nvPr/>
            </p:nvPicPr>
            <p:blipFill>
              <a:blip r:embed="rId14"/>
              <a:stretch>
                <a:fillRect/>
              </a:stretch>
            </p:blipFill>
            <p:spPr>
              <a:xfrm>
                <a:off x="675622" y="3284202"/>
                <a:ext cx="357187" cy="300789"/>
              </a:xfrm>
              <a:prstGeom prst="rect">
                <a:avLst/>
              </a:prstGeom>
            </p:spPr>
          </p:pic>
          <p:pic>
            <p:nvPicPr>
              <p:cNvPr id="81" name="Picture 80"/>
              <p:cNvPicPr>
                <a:picLocks noChangeAspect="1"/>
              </p:cNvPicPr>
              <p:nvPr/>
            </p:nvPicPr>
            <p:blipFill>
              <a:blip r:embed="rId15"/>
              <a:stretch>
                <a:fillRect/>
              </a:stretch>
            </p:blipFill>
            <p:spPr>
              <a:xfrm>
                <a:off x="648168" y="5591490"/>
                <a:ext cx="349918" cy="320758"/>
              </a:xfrm>
              <a:prstGeom prst="rect">
                <a:avLst/>
              </a:prstGeom>
            </p:spPr>
          </p:pic>
        </p:grpSp>
      </p:grpSp>
      <p:pic>
        <p:nvPicPr>
          <p:cNvPr id="84" name="Picture 83"/>
          <p:cNvPicPr>
            <a:picLocks noChangeAspect="1"/>
          </p:cNvPicPr>
          <p:nvPr/>
        </p:nvPicPr>
        <p:blipFill>
          <a:blip r:embed="rId16"/>
          <a:stretch>
            <a:fillRect/>
          </a:stretch>
        </p:blipFill>
        <p:spPr>
          <a:xfrm>
            <a:off x="6364705" y="2846464"/>
            <a:ext cx="5308676" cy="1332190"/>
          </a:xfrm>
          <a:prstGeom prst="rect">
            <a:avLst/>
          </a:prstGeom>
          <a:ln>
            <a:solidFill>
              <a:schemeClr val="tx1"/>
            </a:solidFill>
          </a:ln>
        </p:spPr>
      </p:pic>
    </p:spTree>
    <p:extLst>
      <p:ext uri="{BB962C8B-B14F-4D97-AF65-F5344CB8AC3E}">
        <p14:creationId xmlns:p14="http://schemas.microsoft.com/office/powerpoint/2010/main" val="153849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45" name="Rectangle 44"/>
          <p:cNvSpPr/>
          <p:nvPr/>
        </p:nvSpPr>
        <p:spPr>
          <a:xfrm>
            <a:off x="7183107" y="1784251"/>
            <a:ext cx="4490274" cy="1477328"/>
          </a:xfrm>
          <a:prstGeom prst="rect">
            <a:avLst/>
          </a:prstGeom>
          <a:ln>
            <a:solidFill>
              <a:schemeClr val="tx1"/>
            </a:solidFill>
          </a:ln>
        </p:spPr>
        <p:txBody>
          <a:bodyPr wrap="square">
            <a:spAutoFit/>
          </a:bodyPr>
          <a:lstStyle/>
          <a:p>
            <a:pPr marL="12065">
              <a:buClr>
                <a:srgbClr val="00B050"/>
              </a:buClr>
              <a:tabLst>
                <a:tab pos="198120" algn="l"/>
                <a:tab pos="198755" algn="l"/>
              </a:tabLst>
            </a:pPr>
            <a:r>
              <a:rPr lang="en-US" spc="-10" dirty="0">
                <a:latin typeface="Arial"/>
                <a:cs typeface="Arial"/>
              </a:rPr>
              <a:t>Provides </a:t>
            </a:r>
            <a:r>
              <a:rPr lang="en-US" b="1" spc="-10" dirty="0">
                <a:solidFill>
                  <a:srgbClr val="00A651"/>
                </a:solidFill>
                <a:latin typeface="Arial"/>
                <a:cs typeface="Arial"/>
              </a:rPr>
              <a:t>arbitration facilities and hearing </a:t>
            </a:r>
            <a:r>
              <a:rPr lang="en-US" b="1" spc="-10" dirty="0" err="1">
                <a:solidFill>
                  <a:srgbClr val="00A651"/>
                </a:solidFill>
                <a:latin typeface="Arial"/>
                <a:cs typeface="Arial"/>
              </a:rPr>
              <a:t>centres</a:t>
            </a:r>
            <a:r>
              <a:rPr lang="en-US" b="1" spc="-10" dirty="0">
                <a:solidFill>
                  <a:srgbClr val="00A651"/>
                </a:solidFill>
                <a:latin typeface="Arial"/>
                <a:cs typeface="Arial"/>
              </a:rPr>
              <a:t> </a:t>
            </a:r>
            <a:r>
              <a:rPr lang="en-US" spc="-10" dirty="0">
                <a:latin typeface="Arial"/>
                <a:cs typeface="Arial"/>
              </a:rPr>
              <a:t>with measures to minimise their environmental impact as regards their </a:t>
            </a:r>
            <a:r>
              <a:rPr lang="en-US" b="1" spc="-10" dirty="0">
                <a:solidFill>
                  <a:srgbClr val="00A651"/>
                </a:solidFill>
                <a:latin typeface="Arial"/>
                <a:cs typeface="Arial"/>
              </a:rPr>
              <a:t>daily operating procedures</a:t>
            </a:r>
            <a:r>
              <a:rPr lang="en-US" spc="-10" dirty="0">
                <a:latin typeface="Arial"/>
                <a:cs typeface="Arial"/>
              </a:rPr>
              <a:t> or as related to a </a:t>
            </a:r>
            <a:r>
              <a:rPr lang="en-US" b="1" spc="-10" dirty="0">
                <a:solidFill>
                  <a:srgbClr val="00A651"/>
                </a:solidFill>
                <a:latin typeface="Arial"/>
                <a:cs typeface="Arial"/>
              </a:rPr>
              <a:t>particular arbitration</a:t>
            </a:r>
            <a:r>
              <a:rPr lang="en-US" spc="-10" dirty="0">
                <a:latin typeface="Arial"/>
                <a:cs typeface="Arial"/>
              </a:rPr>
              <a:t>.</a:t>
            </a:r>
            <a:endParaRPr lang="en-US" dirty="0">
              <a:latin typeface="Arial"/>
              <a:cs typeface="Arial"/>
            </a:endParaRPr>
          </a:p>
        </p:txBody>
      </p:sp>
      <p:sp>
        <p:nvSpPr>
          <p:cNvPr id="46"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Arbitration Hearing Venues</a:t>
            </a:r>
            <a:endParaRPr lang="en-US" sz="3200" dirty="0">
              <a:latin typeface="Arial"/>
              <a:cs typeface="Arial"/>
            </a:endParaRPr>
          </a:p>
        </p:txBody>
      </p:sp>
      <p:grpSp>
        <p:nvGrpSpPr>
          <p:cNvPr id="2" name="Group 1"/>
          <p:cNvGrpSpPr/>
          <p:nvPr/>
        </p:nvGrpSpPr>
        <p:grpSpPr>
          <a:xfrm>
            <a:off x="589614" y="1617956"/>
            <a:ext cx="7069277" cy="4853251"/>
            <a:chOff x="589614" y="1509668"/>
            <a:chExt cx="7069277" cy="4853251"/>
          </a:xfrm>
        </p:grpSpPr>
        <p:grpSp>
          <p:nvGrpSpPr>
            <p:cNvPr id="66" name="Group 65"/>
            <p:cNvGrpSpPr/>
            <p:nvPr/>
          </p:nvGrpSpPr>
          <p:grpSpPr>
            <a:xfrm>
              <a:off x="602045" y="1509668"/>
              <a:ext cx="7056846" cy="4853251"/>
              <a:chOff x="682613" y="1728752"/>
              <a:chExt cx="7056846" cy="4853251"/>
            </a:xfrm>
          </p:grpSpPr>
          <p:grpSp>
            <p:nvGrpSpPr>
              <p:cNvPr id="68" name="Group 67"/>
              <p:cNvGrpSpPr/>
              <p:nvPr/>
            </p:nvGrpSpPr>
            <p:grpSpPr>
              <a:xfrm>
                <a:off x="691978" y="1728752"/>
                <a:ext cx="7047481" cy="4853251"/>
                <a:chOff x="406003" y="2319050"/>
                <a:chExt cx="6527353" cy="4269989"/>
              </a:xfrm>
            </p:grpSpPr>
            <p:sp>
              <p:nvSpPr>
                <p:cNvPr id="79" name="object 15"/>
                <p:cNvSpPr txBox="1"/>
                <p:nvPr/>
              </p:nvSpPr>
              <p:spPr>
                <a:xfrm>
                  <a:off x="457873" y="2319050"/>
                  <a:ext cx="6475483" cy="4269989"/>
                </a:xfrm>
                <a:prstGeom prst="rect">
                  <a:avLst/>
                </a:prstGeom>
              </p:spPr>
              <p:txBody>
                <a:bodyPr vert="horz" wrap="square" lIns="0" tIns="59054" rIns="0" bIns="0" rtlCol="0">
                  <a:spAutoFit/>
                </a:bodyPr>
                <a:lstStyle/>
                <a:p>
                  <a:pPr marL="469900" marR="121285" lvl="1">
                    <a:spcBef>
                      <a:spcPts val="1500"/>
                    </a:spcBef>
                    <a:buClr>
                      <a:srgbClr val="00A651"/>
                    </a:buClr>
                  </a:pPr>
                  <a:r>
                    <a:rPr lang="fr-FR" sz="1500" b="1" dirty="0">
                      <a:solidFill>
                        <a:srgbClr val="00A651"/>
                      </a:solidFill>
                      <a:latin typeface="Arial"/>
                      <a:cs typeface="Arial"/>
                    </a:rPr>
                    <a:t>Section I.     </a:t>
                  </a:r>
                  <a:r>
                    <a:rPr lang="en-US" sz="1500" dirty="0">
                      <a:latin typeface="Arial"/>
                      <a:cs typeface="Arial"/>
                    </a:rPr>
                    <a:t>Initial Commitment</a:t>
                  </a:r>
                </a:p>
                <a:p>
                  <a:pPr marL="469900" marR="121285" lvl="1">
                    <a:spcBef>
                      <a:spcPts val="1500"/>
                    </a:spcBef>
                    <a:buClr>
                      <a:srgbClr val="00A651"/>
                    </a:buClr>
                  </a:pPr>
                  <a:r>
                    <a:rPr lang="en-US" sz="1500" b="1" dirty="0">
                      <a:solidFill>
                        <a:srgbClr val="00A651"/>
                      </a:solidFill>
                      <a:latin typeface="Arial"/>
                      <a:cs typeface="Arial"/>
                    </a:rPr>
                    <a:t>Section II.    </a:t>
                  </a:r>
                  <a:r>
                    <a:rPr lang="en-US" sz="1500" dirty="0">
                      <a:latin typeface="Arial"/>
                      <a:cs typeface="Arial"/>
                    </a:rPr>
                    <a:t>Use of Green Energy</a:t>
                  </a:r>
                </a:p>
                <a:p>
                  <a:pPr marL="469900" marR="121285" lvl="1">
                    <a:spcBef>
                      <a:spcPts val="1500"/>
                    </a:spcBef>
                    <a:buClr>
                      <a:srgbClr val="00A651"/>
                    </a:buClr>
                  </a:pPr>
                  <a:r>
                    <a:rPr lang="en-US" sz="1500" b="1" dirty="0">
                      <a:solidFill>
                        <a:srgbClr val="00A651"/>
                      </a:solidFill>
                      <a:latin typeface="Arial"/>
                      <a:cs typeface="Arial"/>
                    </a:rPr>
                    <a:t>Section III.   </a:t>
                  </a:r>
                  <a:r>
                    <a:rPr lang="en-US" sz="1500" dirty="0">
                      <a:latin typeface="Arial"/>
                      <a:cs typeface="Arial"/>
                    </a:rPr>
                    <a:t>Reduce Energy Consumption</a:t>
                  </a:r>
                </a:p>
                <a:p>
                  <a:pPr marL="469900" marR="121285" lvl="1">
                    <a:spcBef>
                      <a:spcPts val="1500"/>
                    </a:spcBef>
                    <a:buClr>
                      <a:srgbClr val="00A651"/>
                    </a:buClr>
                  </a:pPr>
                  <a:r>
                    <a:rPr lang="en-US" sz="1400" b="1" dirty="0">
                      <a:solidFill>
                        <a:srgbClr val="00A651"/>
                      </a:solidFill>
                      <a:latin typeface="Arial"/>
                      <a:cs typeface="Arial"/>
                    </a:rPr>
                    <a:t>Section IV.    </a:t>
                  </a:r>
                  <a:r>
                    <a:rPr lang="en-US" sz="1400" dirty="0">
                      <a:latin typeface="Arial"/>
                      <a:cs typeface="Arial"/>
                    </a:rPr>
                    <a:t>Conduct of Proceedings</a:t>
                  </a:r>
                </a:p>
                <a:p>
                  <a:pPr marL="469900" marR="121285" lvl="1">
                    <a:spcBef>
                      <a:spcPts val="1500"/>
                    </a:spcBef>
                    <a:buClr>
                      <a:srgbClr val="00A651"/>
                    </a:buClr>
                  </a:pPr>
                  <a:r>
                    <a:rPr lang="en-US" sz="1500" b="1" dirty="0">
                      <a:solidFill>
                        <a:srgbClr val="00A651"/>
                      </a:solidFill>
                      <a:latin typeface="Arial"/>
                      <a:cs typeface="Arial"/>
                    </a:rPr>
                    <a:t>Section V.   </a:t>
                  </a:r>
                  <a:r>
                    <a:rPr lang="en-US" sz="1500" dirty="0">
                      <a:latin typeface="Arial"/>
                      <a:cs typeface="Arial"/>
                    </a:rPr>
                    <a:t>Minimise Printing and Use of Paper</a:t>
                  </a:r>
                </a:p>
                <a:p>
                  <a:pPr marL="469900" marR="121285" lvl="1">
                    <a:spcBef>
                      <a:spcPts val="1500"/>
                    </a:spcBef>
                    <a:buClr>
                      <a:srgbClr val="00A651"/>
                    </a:buClr>
                  </a:pPr>
                  <a:r>
                    <a:rPr lang="en-US" sz="1500" b="1" dirty="0">
                      <a:solidFill>
                        <a:srgbClr val="00A651"/>
                      </a:solidFill>
                      <a:latin typeface="Arial"/>
                      <a:cs typeface="Arial"/>
                    </a:rPr>
                    <a:t>Section VI.    </a:t>
                  </a:r>
                  <a:r>
                    <a:rPr lang="en-US" sz="1500" dirty="0">
                      <a:latin typeface="Arial"/>
                      <a:cs typeface="Arial"/>
                    </a:rPr>
                    <a:t>Encourage Recycling</a:t>
                  </a:r>
                </a:p>
                <a:p>
                  <a:pPr marL="469900" marR="121285" lvl="1">
                    <a:spcBef>
                      <a:spcPts val="1500"/>
                    </a:spcBef>
                    <a:buClr>
                      <a:srgbClr val="00A651"/>
                    </a:buClr>
                  </a:pPr>
                  <a:r>
                    <a:rPr lang="fr-FR" sz="1500" b="1" dirty="0">
                      <a:solidFill>
                        <a:srgbClr val="00A651"/>
                      </a:solidFill>
                      <a:latin typeface="Arial"/>
                      <a:cs typeface="Arial"/>
                    </a:rPr>
                    <a:t>Section VI.   </a:t>
                  </a:r>
                  <a:r>
                    <a:rPr lang="en-US" sz="1500" dirty="0">
                      <a:latin typeface="Arial"/>
                      <a:cs typeface="Arial"/>
                    </a:rPr>
                    <a:t>Limit </a:t>
                  </a:r>
                  <a:r>
                    <a:rPr lang="fr-FR" sz="1500" dirty="0">
                      <a:latin typeface="Arial"/>
                      <a:cs typeface="Arial"/>
                    </a:rPr>
                    <a:t>Use of Single Use </a:t>
                  </a:r>
                  <a:r>
                    <a:rPr lang="en-US" sz="1500" dirty="0">
                      <a:latin typeface="Arial"/>
                      <a:cs typeface="Arial"/>
                    </a:rPr>
                    <a:t>Items/Eliminate Plastic</a:t>
                  </a:r>
                </a:p>
                <a:p>
                  <a:pPr marL="469900" marR="121285" lvl="1">
                    <a:spcBef>
                      <a:spcPts val="1500"/>
                    </a:spcBef>
                    <a:buClr>
                      <a:srgbClr val="00A651"/>
                    </a:buClr>
                  </a:pPr>
                  <a:r>
                    <a:rPr lang="fr-FR" sz="1500" b="1" dirty="0">
                      <a:solidFill>
                        <a:srgbClr val="00A651"/>
                      </a:solidFill>
                      <a:latin typeface="Arial"/>
                      <a:cs typeface="Arial"/>
                    </a:rPr>
                    <a:t>Section VII.  </a:t>
                  </a:r>
                  <a:r>
                    <a:rPr lang="fr-FR" sz="1500" dirty="0">
                      <a:latin typeface="Arial"/>
                      <a:cs typeface="Arial"/>
                    </a:rPr>
                    <a:t>Partner </a:t>
                  </a:r>
                  <a:r>
                    <a:rPr lang="en-US" sz="1500" dirty="0">
                      <a:latin typeface="Arial"/>
                      <a:cs typeface="Arial"/>
                    </a:rPr>
                    <a:t>with “Green” Organisations </a:t>
                  </a:r>
                </a:p>
                <a:p>
                  <a:pPr marL="469900" marR="121285" lvl="1">
                    <a:spcBef>
                      <a:spcPts val="1500"/>
                    </a:spcBef>
                    <a:buClr>
                      <a:srgbClr val="00A651"/>
                    </a:buClr>
                  </a:pPr>
                  <a:r>
                    <a:rPr lang="en-US" sz="1500" b="1" dirty="0">
                      <a:solidFill>
                        <a:srgbClr val="00A651"/>
                      </a:solidFill>
                      <a:latin typeface="Arial"/>
                      <a:cs typeface="Arial"/>
                    </a:rPr>
                    <a:t>Section VIII. </a:t>
                  </a:r>
                  <a:r>
                    <a:rPr lang="en-US" sz="1500" dirty="0">
                      <a:latin typeface="Arial"/>
                      <a:cs typeface="Arial"/>
                    </a:rPr>
                    <a:t>Travel Responsibly</a:t>
                  </a:r>
                </a:p>
                <a:p>
                  <a:pPr marL="469900" marR="121285" lvl="1">
                    <a:spcBef>
                      <a:spcPts val="1500"/>
                    </a:spcBef>
                    <a:buClr>
                      <a:srgbClr val="00A651"/>
                    </a:buClr>
                  </a:pPr>
                  <a:r>
                    <a:rPr lang="en-US" sz="1500" b="1" dirty="0">
                      <a:solidFill>
                        <a:srgbClr val="00A651"/>
                      </a:solidFill>
                      <a:latin typeface="Arial"/>
                      <a:cs typeface="Arial"/>
                    </a:rPr>
                    <a:t>Section X.   </a:t>
                  </a:r>
                  <a:r>
                    <a:rPr lang="en-US" sz="1500" dirty="0">
                      <a:latin typeface="Arial"/>
                      <a:cs typeface="Arial"/>
                    </a:rPr>
                    <a:t>Offsetting Carbon Emissions</a:t>
                  </a:r>
                </a:p>
                <a:p>
                  <a:pPr marL="469900" marR="121285" lvl="1">
                    <a:spcBef>
                      <a:spcPts val="1500"/>
                    </a:spcBef>
                    <a:buClr>
                      <a:srgbClr val="00A651"/>
                    </a:buClr>
                  </a:pPr>
                  <a:endParaRPr lang="fr-FR" sz="1250" dirty="0">
                    <a:latin typeface="Arial"/>
                    <a:cs typeface="Arial"/>
                  </a:endParaRPr>
                </a:p>
                <a:p>
                  <a:pPr marL="469900" marR="121285" lvl="1">
                    <a:spcBef>
                      <a:spcPts val="1500"/>
                    </a:spcBef>
                    <a:buClr>
                      <a:srgbClr val="00A651"/>
                    </a:buClr>
                  </a:pPr>
                  <a:endParaRPr lang="en-US" sz="1250" dirty="0">
                    <a:latin typeface="Arial"/>
                    <a:cs typeface="Arial"/>
                  </a:endParaRPr>
                </a:p>
              </p:txBody>
            </p:sp>
            <p:grpSp>
              <p:nvGrpSpPr>
                <p:cNvPr id="80" name="Group 79"/>
                <p:cNvGrpSpPr/>
                <p:nvPr/>
              </p:nvGrpSpPr>
              <p:grpSpPr>
                <a:xfrm>
                  <a:off x="406003" y="2377141"/>
                  <a:ext cx="411691" cy="3164254"/>
                  <a:chOff x="406003" y="2377141"/>
                  <a:chExt cx="411691" cy="3164254"/>
                </a:xfrm>
              </p:grpSpPr>
              <p:sp>
                <p:nvSpPr>
                  <p:cNvPr id="81" name="object 3"/>
                  <p:cNvSpPr/>
                  <p:nvPr/>
                </p:nvSpPr>
                <p:spPr>
                  <a:xfrm>
                    <a:off x="406003" y="2377141"/>
                    <a:ext cx="411691" cy="241674"/>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pPr>
                      <a:spcBef>
                        <a:spcPts val="1500"/>
                      </a:spcBef>
                    </a:pPr>
                    <a:endParaRPr sz="1092"/>
                  </a:p>
                </p:txBody>
              </p:sp>
              <p:sp>
                <p:nvSpPr>
                  <p:cNvPr id="82" name="object 9"/>
                  <p:cNvSpPr/>
                  <p:nvPr/>
                </p:nvSpPr>
                <p:spPr>
                  <a:xfrm>
                    <a:off x="440906" y="5290710"/>
                    <a:ext cx="266472" cy="250685"/>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pPr>
                      <a:spcBef>
                        <a:spcPts val="1500"/>
                      </a:spcBef>
                    </a:pPr>
                    <a:endParaRPr sz="1092"/>
                  </a:p>
                </p:txBody>
              </p:sp>
            </p:grpSp>
          </p:grpSp>
          <p:grpSp>
            <p:nvGrpSpPr>
              <p:cNvPr id="69" name="Group 68"/>
              <p:cNvGrpSpPr/>
              <p:nvPr/>
            </p:nvGrpSpPr>
            <p:grpSpPr>
              <a:xfrm>
                <a:off x="682613" y="2131247"/>
                <a:ext cx="402325" cy="3684297"/>
                <a:chOff x="682613" y="2131247"/>
                <a:chExt cx="402325" cy="3684297"/>
              </a:xfrm>
            </p:grpSpPr>
            <p:grpSp>
              <p:nvGrpSpPr>
                <p:cNvPr id="70" name="Group 69"/>
                <p:cNvGrpSpPr/>
                <p:nvPr/>
              </p:nvGrpSpPr>
              <p:grpSpPr>
                <a:xfrm>
                  <a:off x="772475" y="2131247"/>
                  <a:ext cx="71289" cy="60504"/>
                  <a:chOff x="8805936" y="3774335"/>
                  <a:chExt cx="849881" cy="667385"/>
                </a:xfrm>
              </p:grpSpPr>
              <p:sp>
                <p:nvSpPr>
                  <p:cNvPr id="77" name="object 10"/>
                  <p:cNvSpPr/>
                  <p:nvPr/>
                </p:nvSpPr>
                <p:spPr>
                  <a:xfrm>
                    <a:off x="8805936" y="3774335"/>
                    <a:ext cx="123189" cy="667385"/>
                  </a:xfrm>
                  <a:custGeom>
                    <a:avLst/>
                    <a:gdLst/>
                    <a:ahLst/>
                    <a:cxnLst/>
                    <a:rect l="l" t="t" r="r" b="b"/>
                    <a:pathLst>
                      <a:path w="123190" h="667385">
                        <a:moveTo>
                          <a:pt x="61401" y="0"/>
                        </a:moveTo>
                        <a:lnTo>
                          <a:pt x="37534" y="4834"/>
                        </a:lnTo>
                        <a:lnTo>
                          <a:pt x="18013" y="18008"/>
                        </a:lnTo>
                        <a:lnTo>
                          <a:pt x="4836" y="37525"/>
                        </a:lnTo>
                        <a:lnTo>
                          <a:pt x="0" y="61390"/>
                        </a:lnTo>
                        <a:lnTo>
                          <a:pt x="0" y="228223"/>
                        </a:lnTo>
                        <a:lnTo>
                          <a:pt x="198" y="228401"/>
                        </a:lnTo>
                        <a:lnTo>
                          <a:pt x="198" y="667257"/>
                        </a:lnTo>
                        <a:lnTo>
                          <a:pt x="122813" y="667257"/>
                        </a:lnTo>
                        <a:lnTo>
                          <a:pt x="122813" y="228013"/>
                        </a:lnTo>
                        <a:lnTo>
                          <a:pt x="122614" y="228013"/>
                        </a:lnTo>
                        <a:lnTo>
                          <a:pt x="122614" y="61390"/>
                        </a:lnTo>
                        <a:lnTo>
                          <a:pt x="117808" y="37525"/>
                        </a:lnTo>
                        <a:lnTo>
                          <a:pt x="104698" y="18008"/>
                        </a:lnTo>
                        <a:lnTo>
                          <a:pt x="85242" y="4834"/>
                        </a:lnTo>
                        <a:lnTo>
                          <a:pt x="61401" y="0"/>
                        </a:lnTo>
                        <a:close/>
                      </a:path>
                    </a:pathLst>
                  </a:custGeom>
                  <a:solidFill>
                    <a:srgbClr val="00A652"/>
                  </a:solidFill>
                </p:spPr>
                <p:txBody>
                  <a:bodyPr wrap="square" lIns="0" tIns="0" rIns="0" bIns="0" rtlCol="0"/>
                  <a:lstStyle/>
                  <a:p>
                    <a:pPr>
                      <a:spcBef>
                        <a:spcPts val="1500"/>
                      </a:spcBef>
                    </a:pPr>
                    <a:endParaRPr sz="1092"/>
                  </a:p>
                </p:txBody>
              </p:sp>
              <p:sp>
                <p:nvSpPr>
                  <p:cNvPr id="78" name="object 11"/>
                  <p:cNvSpPr/>
                  <p:nvPr/>
                </p:nvSpPr>
                <p:spPr>
                  <a:xfrm>
                    <a:off x="9532628" y="3774335"/>
                    <a:ext cx="123189" cy="667385"/>
                  </a:xfrm>
                  <a:custGeom>
                    <a:avLst/>
                    <a:gdLst/>
                    <a:ahLst/>
                    <a:cxnLst/>
                    <a:rect l="l" t="t" r="r" b="b"/>
                    <a:pathLst>
                      <a:path w="123190" h="667385">
                        <a:moveTo>
                          <a:pt x="61401" y="0"/>
                        </a:moveTo>
                        <a:lnTo>
                          <a:pt x="37539" y="4834"/>
                        </a:lnTo>
                        <a:lnTo>
                          <a:pt x="18017" y="18008"/>
                        </a:lnTo>
                        <a:lnTo>
                          <a:pt x="4837" y="37525"/>
                        </a:lnTo>
                        <a:lnTo>
                          <a:pt x="0" y="61390"/>
                        </a:lnTo>
                        <a:lnTo>
                          <a:pt x="0" y="228013"/>
                        </a:lnTo>
                        <a:lnTo>
                          <a:pt x="198" y="228013"/>
                        </a:lnTo>
                        <a:lnTo>
                          <a:pt x="198" y="667257"/>
                        </a:lnTo>
                        <a:lnTo>
                          <a:pt x="122624" y="667257"/>
                        </a:lnTo>
                        <a:lnTo>
                          <a:pt x="122624" y="61390"/>
                        </a:lnTo>
                        <a:lnTo>
                          <a:pt x="117817" y="37525"/>
                        </a:lnTo>
                        <a:lnTo>
                          <a:pt x="104703" y="18008"/>
                        </a:lnTo>
                        <a:lnTo>
                          <a:pt x="85244" y="4834"/>
                        </a:lnTo>
                        <a:lnTo>
                          <a:pt x="61401" y="0"/>
                        </a:lnTo>
                        <a:close/>
                      </a:path>
                    </a:pathLst>
                  </a:custGeom>
                  <a:solidFill>
                    <a:srgbClr val="00A652"/>
                  </a:solidFill>
                </p:spPr>
                <p:txBody>
                  <a:bodyPr wrap="square" lIns="0" tIns="0" rIns="0" bIns="0" rtlCol="0"/>
                  <a:lstStyle/>
                  <a:p>
                    <a:pPr>
                      <a:spcBef>
                        <a:spcPts val="1500"/>
                      </a:spcBef>
                    </a:pPr>
                    <a:endParaRPr sz="1092"/>
                  </a:p>
                </p:txBody>
              </p:sp>
            </p:grpSp>
            <p:pic>
              <p:nvPicPr>
                <p:cNvPr id="71" name="Picture 70"/>
                <p:cNvPicPr>
                  <a:picLocks noChangeAspect="1"/>
                </p:cNvPicPr>
                <p:nvPr/>
              </p:nvPicPr>
              <p:blipFill>
                <a:blip r:embed="rId4"/>
                <a:stretch>
                  <a:fillRect/>
                </a:stretch>
              </p:blipFill>
              <p:spPr>
                <a:xfrm>
                  <a:off x="700780" y="3797610"/>
                  <a:ext cx="384158" cy="358788"/>
                </a:xfrm>
                <a:prstGeom prst="rect">
                  <a:avLst/>
                </a:prstGeom>
              </p:spPr>
            </p:pic>
            <p:pic>
              <p:nvPicPr>
                <p:cNvPr id="72" name="Picture 71"/>
                <p:cNvPicPr>
                  <a:picLocks noChangeAspect="1"/>
                </p:cNvPicPr>
                <p:nvPr/>
              </p:nvPicPr>
              <p:blipFill>
                <a:blip r:embed="rId5"/>
                <a:stretch>
                  <a:fillRect/>
                </a:stretch>
              </p:blipFill>
              <p:spPr>
                <a:xfrm>
                  <a:off x="740742" y="4244210"/>
                  <a:ext cx="299416" cy="323507"/>
                </a:xfrm>
                <a:prstGeom prst="rect">
                  <a:avLst/>
                </a:prstGeom>
              </p:spPr>
            </p:pic>
            <p:pic>
              <p:nvPicPr>
                <p:cNvPr id="73" name="Picture 72"/>
                <p:cNvPicPr>
                  <a:picLocks noChangeAspect="1"/>
                </p:cNvPicPr>
                <p:nvPr/>
              </p:nvPicPr>
              <p:blipFill>
                <a:blip r:embed="rId6"/>
                <a:stretch>
                  <a:fillRect/>
                </a:stretch>
              </p:blipFill>
              <p:spPr>
                <a:xfrm>
                  <a:off x="682613" y="4654372"/>
                  <a:ext cx="398559" cy="320271"/>
                </a:xfrm>
                <a:prstGeom prst="rect">
                  <a:avLst/>
                </a:prstGeom>
              </p:spPr>
            </p:pic>
            <p:pic>
              <p:nvPicPr>
                <p:cNvPr id="76" name="Picture 75"/>
                <p:cNvPicPr>
                  <a:picLocks noChangeAspect="1"/>
                </p:cNvPicPr>
                <p:nvPr/>
              </p:nvPicPr>
              <p:blipFill>
                <a:blip r:embed="rId7"/>
                <a:stretch>
                  <a:fillRect/>
                </a:stretch>
              </p:blipFill>
              <p:spPr>
                <a:xfrm>
                  <a:off x="704958" y="5538408"/>
                  <a:ext cx="310272" cy="277136"/>
                </a:xfrm>
                <a:prstGeom prst="rect">
                  <a:avLst/>
                </a:prstGeom>
              </p:spPr>
            </p:pic>
          </p:grpSp>
        </p:grpSp>
        <p:pic>
          <p:nvPicPr>
            <p:cNvPr id="83" name="Picture 82"/>
            <p:cNvPicPr>
              <a:picLocks noChangeAspect="1"/>
            </p:cNvPicPr>
            <p:nvPr/>
          </p:nvPicPr>
          <p:blipFill>
            <a:blip r:embed="rId8"/>
            <a:stretch>
              <a:fillRect/>
            </a:stretch>
          </p:blipFill>
          <p:spPr>
            <a:xfrm>
              <a:off x="643779" y="2398021"/>
              <a:ext cx="348553" cy="286125"/>
            </a:xfrm>
            <a:prstGeom prst="rect">
              <a:avLst/>
            </a:prstGeom>
          </p:spPr>
        </p:pic>
        <p:pic>
          <p:nvPicPr>
            <p:cNvPr id="84" name="Picture 83"/>
            <p:cNvPicPr>
              <a:picLocks noChangeAspect="1"/>
            </p:cNvPicPr>
            <p:nvPr/>
          </p:nvPicPr>
          <p:blipFill>
            <a:blip r:embed="rId9"/>
            <a:stretch>
              <a:fillRect/>
            </a:stretch>
          </p:blipFill>
          <p:spPr>
            <a:xfrm>
              <a:off x="589614" y="1940353"/>
              <a:ext cx="420397" cy="345102"/>
            </a:xfrm>
            <a:prstGeom prst="rect">
              <a:avLst/>
            </a:prstGeom>
          </p:spPr>
        </p:pic>
      </p:grpSp>
      <p:pic>
        <p:nvPicPr>
          <p:cNvPr id="4" name="Picture 3"/>
          <p:cNvPicPr>
            <a:picLocks noChangeAspect="1"/>
          </p:cNvPicPr>
          <p:nvPr/>
        </p:nvPicPr>
        <p:blipFill>
          <a:blip r:embed="rId10"/>
          <a:stretch>
            <a:fillRect/>
          </a:stretch>
        </p:blipFill>
        <p:spPr>
          <a:xfrm>
            <a:off x="6302981" y="3390901"/>
            <a:ext cx="5370400" cy="1268449"/>
          </a:xfrm>
          <a:prstGeom prst="rect">
            <a:avLst/>
          </a:prstGeom>
          <a:ln>
            <a:solidFill>
              <a:schemeClr val="tx1"/>
            </a:solidFill>
          </a:ln>
        </p:spPr>
      </p:pic>
      <p:pic>
        <p:nvPicPr>
          <p:cNvPr id="85" name="Picture 84"/>
          <p:cNvPicPr>
            <a:picLocks noChangeAspect="1"/>
          </p:cNvPicPr>
          <p:nvPr/>
        </p:nvPicPr>
        <p:blipFill>
          <a:blip r:embed="rId11"/>
          <a:stretch>
            <a:fillRect/>
          </a:stretch>
        </p:blipFill>
        <p:spPr>
          <a:xfrm>
            <a:off x="628568" y="3188738"/>
            <a:ext cx="381443" cy="301976"/>
          </a:xfrm>
          <a:prstGeom prst="rect">
            <a:avLst/>
          </a:prstGeom>
        </p:spPr>
      </p:pic>
      <p:pic>
        <p:nvPicPr>
          <p:cNvPr id="86" name="Picture 85"/>
          <p:cNvPicPr>
            <a:picLocks noChangeAspect="1"/>
          </p:cNvPicPr>
          <p:nvPr/>
        </p:nvPicPr>
        <p:blipFill>
          <a:blip r:embed="rId12"/>
          <a:stretch>
            <a:fillRect/>
          </a:stretch>
        </p:blipFill>
        <p:spPr>
          <a:xfrm>
            <a:off x="605244" y="2770801"/>
            <a:ext cx="393520" cy="374865"/>
          </a:xfrm>
          <a:prstGeom prst="rect">
            <a:avLst/>
          </a:prstGeom>
        </p:spPr>
      </p:pic>
    </p:spTree>
    <p:extLst>
      <p:ext uri="{BB962C8B-B14F-4D97-AF65-F5344CB8AC3E}">
        <p14:creationId xmlns:p14="http://schemas.microsoft.com/office/powerpoint/2010/main" val="625979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5" name="object 5">
            <a:extLst>
              <a:ext uri="{FF2B5EF4-FFF2-40B4-BE49-F238E27FC236}">
                <a16:creationId xmlns:a16="http://schemas.microsoft.com/office/drawing/2014/main" id="{02C77AA9-1EA5-47AB-BF0A-C529AAC5BF4A}"/>
              </a:ext>
            </a:extLst>
          </p:cNvPr>
          <p:cNvSpPr/>
          <p:nvPr/>
        </p:nvSpPr>
        <p:spPr>
          <a:xfrm>
            <a:off x="7941501" y="1139868"/>
            <a:ext cx="3074843" cy="2830291"/>
          </a:xfrm>
          <a:prstGeom prst="rect">
            <a:avLst/>
          </a:prstGeom>
          <a:blipFill>
            <a:blip r:embed="rId4" cstate="print"/>
            <a:stretch>
              <a:fillRect/>
            </a:stretch>
          </a:blipFill>
        </p:spPr>
        <p:txBody>
          <a:bodyPr wrap="square" lIns="0" tIns="0" rIns="0" bIns="0" rtlCol="0"/>
          <a:lstStyle/>
          <a:p>
            <a:endParaRPr sz="1092" dirty="0"/>
          </a:p>
        </p:txBody>
      </p:sp>
      <p:sp>
        <p:nvSpPr>
          <p:cNvPr id="6" name="TextBox 5">
            <a:extLst>
              <a:ext uri="{FF2B5EF4-FFF2-40B4-BE49-F238E27FC236}">
                <a16:creationId xmlns:a16="http://schemas.microsoft.com/office/drawing/2014/main" id="{5A7EF1F6-4410-47B7-93C7-962B4D7E6D27}"/>
              </a:ext>
            </a:extLst>
          </p:cNvPr>
          <p:cNvSpPr txBox="1"/>
          <p:nvPr/>
        </p:nvSpPr>
        <p:spPr>
          <a:xfrm>
            <a:off x="1175657" y="1665514"/>
            <a:ext cx="6339959" cy="923330"/>
          </a:xfrm>
          <a:prstGeom prst="rect">
            <a:avLst/>
          </a:prstGeom>
          <a:noFill/>
          <a:effectLst>
            <a:glow rad="139700">
              <a:schemeClr val="accent6">
                <a:satMod val="175000"/>
                <a:alpha val="40000"/>
              </a:schemeClr>
            </a:glow>
          </a:effectLst>
        </p:spPr>
        <p:txBody>
          <a:bodyPr wrap="square" rtlCol="0">
            <a:spAutoFit/>
          </a:bodyPr>
          <a:lstStyle/>
          <a:p>
            <a:r>
              <a:rPr lang="en-US" sz="5400" b="1" dirty="0">
                <a:latin typeface="Arial" panose="020B0604020202020204" pitchFamily="34" charset="0"/>
                <a:cs typeface="Arial" panose="020B0604020202020204" pitchFamily="34" charset="0"/>
              </a:rPr>
              <a:t>Closing Remarks</a:t>
            </a:r>
          </a:p>
        </p:txBody>
      </p:sp>
      <p:sp>
        <p:nvSpPr>
          <p:cNvPr id="4" name="TextBox 3">
            <a:extLst>
              <a:ext uri="{FF2B5EF4-FFF2-40B4-BE49-F238E27FC236}">
                <a16:creationId xmlns:a16="http://schemas.microsoft.com/office/drawing/2014/main" id="{6A1704ED-0FD2-4A3F-B9EF-2A906FEE8931}"/>
              </a:ext>
            </a:extLst>
          </p:cNvPr>
          <p:cNvSpPr txBox="1"/>
          <p:nvPr/>
        </p:nvSpPr>
        <p:spPr>
          <a:xfrm>
            <a:off x="169817" y="4480560"/>
            <a:ext cx="9614263" cy="1600438"/>
          </a:xfrm>
          <a:prstGeom prst="rect">
            <a:avLst/>
          </a:prstGeom>
          <a:noFill/>
        </p:spPr>
        <p:txBody>
          <a:bodyPr wrap="square" rtlCol="0">
            <a:spAutoFit/>
          </a:bodyPr>
          <a:lstStyle/>
          <a:p>
            <a:pPr algn="ctr">
              <a:spcAft>
                <a:spcPts val="0"/>
              </a:spcAft>
            </a:pPr>
            <a:r>
              <a:rPr lang="en-US" sz="2000" dirty="0">
                <a:latin typeface="Times New Roman" panose="02020603050405020304" pitchFamily="18" charset="0"/>
                <a:ea typeface="DengXian"/>
              </a:rPr>
              <a:t>“We must shift our thinking away from short-term gain toward long-term investment and sustainability, and always have the next generations in mind with every decision we make.”</a:t>
            </a:r>
          </a:p>
          <a:p>
            <a:pPr algn="ctr">
              <a:spcAft>
                <a:spcPts val="0"/>
              </a:spcAft>
            </a:pPr>
            <a:r>
              <a:rPr lang="en-US" sz="2000" dirty="0">
                <a:latin typeface="Times New Roman" panose="02020603050405020304" pitchFamily="18" charset="0"/>
                <a:ea typeface="DengXian"/>
              </a:rPr>
              <a:t> </a:t>
            </a:r>
          </a:p>
          <a:p>
            <a:pPr algn="ctr">
              <a:spcAft>
                <a:spcPts val="0"/>
              </a:spcAft>
            </a:pPr>
            <a:r>
              <a:rPr lang="en-US" sz="2000" dirty="0">
                <a:latin typeface="Times New Roman" panose="02020603050405020304" pitchFamily="18" charset="0"/>
                <a:ea typeface="DengXian"/>
              </a:rPr>
              <a:t>-</a:t>
            </a:r>
            <a:r>
              <a:rPr lang="en-US" sz="2000" i="1" dirty="0">
                <a:latin typeface="Times New Roman" panose="02020603050405020304" pitchFamily="18" charset="0"/>
                <a:ea typeface="DengXian"/>
              </a:rPr>
              <a:t>Deb </a:t>
            </a:r>
            <a:r>
              <a:rPr lang="en-US" sz="2000" i="1" dirty="0" err="1">
                <a:latin typeface="Times New Roman" panose="02020603050405020304" pitchFamily="18" charset="0"/>
                <a:ea typeface="DengXian"/>
              </a:rPr>
              <a:t>Haaland</a:t>
            </a:r>
            <a:r>
              <a:rPr lang="en-US" sz="2000" i="1" dirty="0">
                <a:latin typeface="Times New Roman" panose="02020603050405020304" pitchFamily="18" charset="0"/>
                <a:ea typeface="DengXian"/>
              </a:rPr>
              <a:t>, US Representative (D-N.M.), Pending nominee for US Secretary of Interior</a:t>
            </a:r>
          </a:p>
          <a:p>
            <a:endParaRPr lang="en-US" dirty="0"/>
          </a:p>
        </p:txBody>
      </p:sp>
    </p:spTree>
    <p:extLst>
      <p:ext uri="{BB962C8B-B14F-4D97-AF65-F5344CB8AC3E}">
        <p14:creationId xmlns:p14="http://schemas.microsoft.com/office/powerpoint/2010/main" val="200861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6DE40D3-DE82-4FBE-972F-4D137506660A}"/>
              </a:ext>
            </a:extLst>
          </p:cNvPr>
          <p:cNvSpPr>
            <a:spLocks noGrp="1"/>
          </p:cNvSpPr>
          <p:nvPr>
            <p:ph sz="quarter" idx="17"/>
          </p:nvPr>
        </p:nvSpPr>
        <p:spPr>
          <a:xfrm>
            <a:off x="598898" y="1667054"/>
            <a:ext cx="7182898" cy="3696012"/>
          </a:xfrm>
          <a:solidFill>
            <a:srgbClr val="ECECEC"/>
          </a:solidFill>
          <a:effectLst>
            <a:outerShdw dist="38100" dir="16200000" algn="ctr" rotWithShape="0">
              <a:srgbClr val="00C18B"/>
            </a:outerShdw>
          </a:effectLst>
        </p:spPr>
        <p:txBody>
          <a:bodyPr vert="horz" lIns="82090" tIns="82090" rIns="82090" bIns="82090" numCol="2" spcCol="180000" rtlCol="0">
            <a:normAutofit/>
          </a:bodyPr>
          <a:lstStyle/>
          <a:p>
            <a:pPr marL="0" lvl="3" indent="0" algn="ctr" defTabSz="1189188" fontAlgn="base">
              <a:spcBef>
                <a:spcPts val="1368"/>
              </a:spcBef>
              <a:spcAft>
                <a:spcPts val="912"/>
              </a:spcAft>
              <a:buNone/>
            </a:pPr>
            <a:r>
              <a:rPr lang="en-GB" sz="2052" b="1" dirty="0">
                <a:solidFill>
                  <a:schemeClr val="accent1"/>
                </a:solidFill>
                <a:latin typeface="+mj-lt"/>
              </a:rPr>
              <a:t>2019</a:t>
            </a:r>
          </a:p>
          <a:p>
            <a:pPr marL="325784" lvl="3" indent="-325784" defTabSz="1189188" fontAlgn="base">
              <a:spcAft>
                <a:spcPts val="342"/>
              </a:spcAft>
              <a:buClr>
                <a:srgbClr val="00C18B"/>
              </a:buClr>
            </a:pPr>
            <a:r>
              <a:rPr lang="en-GB" sz="1596" dirty="0">
                <a:solidFill>
                  <a:schemeClr val="accent1"/>
                </a:solidFill>
                <a:latin typeface="+mn-lt"/>
              </a:rPr>
              <a:t>Founded by Lucy Greenwood</a:t>
            </a:r>
          </a:p>
          <a:p>
            <a:pPr marL="0" lvl="3" indent="0" algn="ctr" defTabSz="1189188" fontAlgn="base">
              <a:spcBef>
                <a:spcPts val="1368"/>
              </a:spcBef>
              <a:spcAft>
                <a:spcPts val="912"/>
              </a:spcAft>
              <a:buNone/>
            </a:pPr>
            <a:r>
              <a:rPr lang="en-GB" sz="2052" b="1" dirty="0">
                <a:solidFill>
                  <a:schemeClr val="accent1"/>
                </a:solidFill>
                <a:latin typeface="+mj-lt"/>
              </a:rPr>
              <a:t>2020</a:t>
            </a:r>
          </a:p>
          <a:p>
            <a:pPr marL="325784" lvl="3" indent="-325784" defTabSz="1189188" fontAlgn="base">
              <a:spcAft>
                <a:spcPts val="342"/>
              </a:spcAft>
              <a:buClr>
                <a:srgbClr val="00C18B"/>
              </a:buClr>
            </a:pPr>
            <a:r>
              <a:rPr lang="en-GB" sz="1596" dirty="0">
                <a:solidFill>
                  <a:schemeClr val="accent1"/>
                </a:solidFill>
                <a:latin typeface="+mn-lt"/>
              </a:rPr>
              <a:t>Green Pledge formally launched</a:t>
            </a:r>
          </a:p>
          <a:p>
            <a:pPr marL="325784" lvl="3" indent="-325784" defTabSz="1189188" fontAlgn="base">
              <a:spcAft>
                <a:spcPts val="342"/>
              </a:spcAft>
              <a:buClr>
                <a:srgbClr val="00C18B"/>
              </a:buClr>
            </a:pPr>
            <a:r>
              <a:rPr lang="en-GB" sz="1596" dirty="0">
                <a:solidFill>
                  <a:schemeClr val="accent1"/>
                </a:solidFill>
                <a:latin typeface="+mn-lt"/>
              </a:rPr>
              <a:t>Steering Committee established</a:t>
            </a:r>
          </a:p>
          <a:p>
            <a:pPr marL="325784" lvl="3" indent="-325784" defTabSz="1189188" fontAlgn="base">
              <a:spcAft>
                <a:spcPts val="342"/>
              </a:spcAft>
              <a:buClr>
                <a:srgbClr val="00C18B"/>
              </a:buClr>
            </a:pPr>
            <a:r>
              <a:rPr lang="en-GB" sz="1596" dirty="0">
                <a:solidFill>
                  <a:schemeClr val="accent1"/>
                </a:solidFill>
                <a:latin typeface="+mn-lt"/>
              </a:rPr>
              <a:t>Environmental Impact Assessment carried out</a:t>
            </a:r>
          </a:p>
          <a:p>
            <a:pPr marL="325784" lvl="3" indent="-325784" defTabSz="1189188" fontAlgn="base">
              <a:spcAft>
                <a:spcPts val="342"/>
              </a:spcAft>
              <a:buClr>
                <a:srgbClr val="00C18B"/>
              </a:buClr>
            </a:pPr>
            <a:r>
              <a:rPr lang="en-GB" sz="1596" dirty="0">
                <a:solidFill>
                  <a:schemeClr val="accent1"/>
                </a:solidFill>
                <a:latin typeface="+mn-lt"/>
              </a:rPr>
              <a:t>Awarded “Best New Development” by GAR</a:t>
            </a:r>
          </a:p>
          <a:p>
            <a:pPr marL="0" lvl="3" indent="0" algn="ctr" defTabSz="1189188" fontAlgn="base">
              <a:spcBef>
                <a:spcPts val="1368"/>
              </a:spcBef>
              <a:spcAft>
                <a:spcPts val="912"/>
              </a:spcAft>
              <a:buNone/>
            </a:pPr>
            <a:endParaRPr lang="en-GB" sz="2052" b="1" dirty="0">
              <a:solidFill>
                <a:schemeClr val="accent1"/>
              </a:solidFill>
              <a:latin typeface="+mj-lt"/>
            </a:endParaRPr>
          </a:p>
          <a:p>
            <a:pPr marL="0" lvl="3" indent="0" algn="ctr" defTabSz="1189188" fontAlgn="base">
              <a:spcBef>
                <a:spcPts val="1368"/>
              </a:spcBef>
              <a:spcAft>
                <a:spcPts val="912"/>
              </a:spcAft>
              <a:buNone/>
            </a:pPr>
            <a:r>
              <a:rPr lang="en-GB" sz="2052" b="1" dirty="0">
                <a:solidFill>
                  <a:schemeClr val="accent1"/>
                </a:solidFill>
                <a:latin typeface="+mj-lt"/>
              </a:rPr>
              <a:t>2021</a:t>
            </a:r>
          </a:p>
          <a:p>
            <a:pPr marL="325784" lvl="3" indent="-325784" defTabSz="1189188" fontAlgn="base">
              <a:spcAft>
                <a:spcPts val="342"/>
              </a:spcAft>
              <a:buClr>
                <a:srgbClr val="00C18B"/>
              </a:buClr>
            </a:pPr>
            <a:r>
              <a:rPr lang="en-GB" sz="1596" dirty="0">
                <a:solidFill>
                  <a:schemeClr val="accent1"/>
                </a:solidFill>
                <a:latin typeface="+mn-lt"/>
              </a:rPr>
              <a:t>Draft Framework and six Green Protocols launched in January</a:t>
            </a:r>
          </a:p>
          <a:p>
            <a:pPr marL="325784" lvl="3" indent="-325784" defTabSz="1189188" fontAlgn="base">
              <a:spcAft>
                <a:spcPts val="342"/>
              </a:spcAft>
              <a:buClr>
                <a:srgbClr val="00C18B"/>
              </a:buClr>
            </a:pPr>
            <a:r>
              <a:rPr lang="en-GB" sz="1596" dirty="0">
                <a:solidFill>
                  <a:schemeClr val="accent1"/>
                </a:solidFill>
                <a:latin typeface="+mn-lt"/>
              </a:rPr>
              <a:t>February-March regional roundtables to collate feedback </a:t>
            </a:r>
          </a:p>
          <a:p>
            <a:pPr marL="325784" lvl="3" indent="-325784" defTabSz="1189188" fontAlgn="base">
              <a:spcAft>
                <a:spcPts val="342"/>
              </a:spcAft>
              <a:buClr>
                <a:srgbClr val="00C18B"/>
              </a:buClr>
            </a:pPr>
            <a:r>
              <a:rPr lang="en-GB" sz="1596" dirty="0">
                <a:solidFill>
                  <a:schemeClr val="accent1"/>
                </a:solidFill>
                <a:latin typeface="+mn-lt"/>
              </a:rPr>
              <a:t>Final Framework and Protocols released on Earth Day 2021</a:t>
            </a:r>
          </a:p>
          <a:p>
            <a:pPr marL="325784" lvl="3" indent="-325784" defTabSz="1189188" fontAlgn="base">
              <a:spcAft>
                <a:spcPts val="342"/>
              </a:spcAft>
              <a:buClr>
                <a:srgbClr val="00C18B"/>
              </a:buClr>
            </a:pPr>
            <a:r>
              <a:rPr lang="en-GB" sz="1596" dirty="0">
                <a:solidFill>
                  <a:schemeClr val="accent1"/>
                </a:solidFill>
                <a:latin typeface="+mn-lt"/>
              </a:rPr>
              <a:t>Regional Committees established</a:t>
            </a:r>
          </a:p>
          <a:p>
            <a:pPr algn="ctr" defTabSz="1189188">
              <a:spcBef>
                <a:spcPts val="0"/>
              </a:spcBef>
              <a:spcAft>
                <a:spcPts val="1368"/>
              </a:spcAft>
              <a:buFont typeface="+mj-lt"/>
            </a:pPr>
            <a:endParaRPr lang="en-GB" sz="3192" dirty="0">
              <a:cs typeface="+mn-cs"/>
            </a:endParaRPr>
          </a:p>
        </p:txBody>
      </p:sp>
      <p:pic>
        <p:nvPicPr>
          <p:cNvPr id="13" name="Content Placeholder 12">
            <a:extLst>
              <a:ext uri="{FF2B5EF4-FFF2-40B4-BE49-F238E27FC236}">
                <a16:creationId xmlns:a16="http://schemas.microsoft.com/office/drawing/2014/main" id="{EF7160F7-12EE-4991-8691-41F252ED60E9}"/>
              </a:ext>
            </a:extLst>
          </p:cNvPr>
          <p:cNvPicPr>
            <a:picLocks noGrp="1" noChangeAspect="1"/>
          </p:cNvPicPr>
          <p:nvPr>
            <p:ph sz="quarter" idx="18"/>
          </p:nvPr>
        </p:nvPicPr>
        <p:blipFill>
          <a:blip r:embed="rId3"/>
          <a:stretch>
            <a:fillRect/>
          </a:stretch>
        </p:blipFill>
        <p:spPr>
          <a:xfrm>
            <a:off x="8003715" y="3124825"/>
            <a:ext cx="3571084" cy="2374887"/>
          </a:xfrm>
          <a:prstGeom prst="rect">
            <a:avLst/>
          </a:prstGeom>
        </p:spPr>
      </p:pic>
      <p:sp>
        <p:nvSpPr>
          <p:cNvPr id="4" name="Slide Number Placeholder 3">
            <a:extLst>
              <a:ext uri="{FF2B5EF4-FFF2-40B4-BE49-F238E27FC236}">
                <a16:creationId xmlns:a16="http://schemas.microsoft.com/office/drawing/2014/main" id="{0DC13E3D-81F3-43B8-9123-61054A248578}"/>
              </a:ext>
            </a:extLst>
          </p:cNvPr>
          <p:cNvSpPr>
            <a:spLocks noGrp="1"/>
          </p:cNvSpPr>
          <p:nvPr>
            <p:ph type="sldNum" sz="quarter" idx="4"/>
          </p:nvPr>
        </p:nvSpPr>
        <p:spPr/>
        <p:txBody>
          <a:bodyPr/>
          <a:lstStyle/>
          <a:p>
            <a:pPr defTabSz="1189188">
              <a:defRPr/>
            </a:pPr>
            <a:fld id="{6A34BD8F-FB80-4BCB-BEC8-0BDF76C9BE3B}" type="slidenum">
              <a:rPr lang="en-GB">
                <a:solidFill>
                  <a:srgbClr val="1D2B4D"/>
                </a:solidFill>
                <a:latin typeface="Georgia"/>
              </a:rPr>
              <a:pPr defTabSz="1189188">
                <a:defRPr/>
              </a:pPr>
              <a:t>2</a:t>
            </a:fld>
            <a:endParaRPr lang="en-GB" dirty="0">
              <a:solidFill>
                <a:srgbClr val="1D2B4D"/>
              </a:solidFill>
              <a:latin typeface="Georgia"/>
            </a:endParaRPr>
          </a:p>
        </p:txBody>
      </p:sp>
      <p:cxnSp>
        <p:nvCxnSpPr>
          <p:cNvPr id="7" name="Straight Connector 6">
            <a:extLst>
              <a:ext uri="{FF2B5EF4-FFF2-40B4-BE49-F238E27FC236}">
                <a16:creationId xmlns:a16="http://schemas.microsoft.com/office/drawing/2014/main" id="{C0FBD255-1871-4264-B8EC-89FDCF45A7AF}"/>
              </a:ext>
            </a:extLst>
          </p:cNvPr>
          <p:cNvCxnSpPr/>
          <p:nvPr/>
        </p:nvCxnSpPr>
        <p:spPr>
          <a:xfrm>
            <a:off x="5623981" y="1438390"/>
            <a:ext cx="944038" cy="0"/>
          </a:xfrm>
          <a:prstGeom prst="line">
            <a:avLst/>
          </a:prstGeom>
          <a:ln w="31750">
            <a:solidFill>
              <a:srgbClr val="00C18B"/>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406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10949856" cy="1047081"/>
          </a:xfrm>
          <a:prstGeom prst="rect">
            <a:avLst/>
          </a:prstGeom>
        </p:spPr>
        <p:txBody>
          <a:bodyPr vert="horz" wrap="square" lIns="0" tIns="59054" rIns="0" bIns="0" rtlCol="0">
            <a:spAutoFit/>
          </a:bodyPr>
          <a:lstStyle/>
          <a:p>
            <a:pPr marL="12700" marR="429259">
              <a:lnSpc>
                <a:spcPts val="3000"/>
              </a:lnSpc>
              <a:spcBef>
                <a:spcPts val="464"/>
              </a:spcBef>
            </a:pPr>
            <a:r>
              <a:rPr lang="fr-FR" sz="3200" b="1" spc="-45" dirty="0">
                <a:latin typeface="Arial"/>
                <a:cs typeface="Arial"/>
              </a:rPr>
              <a:t>Introduction to the Protocols</a:t>
            </a:r>
            <a:endParaRPr sz="3200" dirty="0">
              <a:latin typeface="Arial"/>
              <a:cs typeface="Arial"/>
            </a:endParaRPr>
          </a:p>
          <a:p>
            <a:pPr marL="12700" marR="121285">
              <a:spcBef>
                <a:spcPts val="1110"/>
              </a:spcBef>
            </a:pPr>
            <a:r>
              <a:rPr lang="en-US" sz="1500" dirty="0">
                <a:latin typeface="Arial"/>
                <a:cs typeface="Arial"/>
              </a:rPr>
              <a:t>The </a:t>
            </a:r>
            <a:r>
              <a:rPr lang="en-US" sz="1500" b="1" dirty="0">
                <a:solidFill>
                  <a:srgbClr val="00A651"/>
                </a:solidFill>
                <a:latin typeface="Arial"/>
                <a:cs typeface="Arial"/>
              </a:rPr>
              <a:t>Green Protocols </a:t>
            </a:r>
            <a:r>
              <a:rPr lang="en-US" sz="1500" dirty="0">
                <a:latin typeface="Arial"/>
                <a:cs typeface="Arial"/>
              </a:rPr>
              <a:t>provide practical ways to implement the Campaign for </a:t>
            </a:r>
            <a:r>
              <a:rPr lang="en-US" sz="1500" b="1" dirty="0">
                <a:solidFill>
                  <a:srgbClr val="00B050"/>
                </a:solidFill>
                <a:latin typeface="Arial"/>
                <a:cs typeface="Arial"/>
              </a:rPr>
              <a:t>Greener Arbitrations’ Guiding Principles</a:t>
            </a:r>
            <a:r>
              <a:rPr lang="en-US" sz="1500" dirty="0">
                <a:latin typeface="Arial"/>
                <a:cs typeface="Arial"/>
              </a:rPr>
              <a:t>, which asks the arbitration community to commit to:</a:t>
            </a:r>
            <a:endParaRPr lang="en-US" sz="125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6" name="object 15"/>
          <p:cNvSpPr txBox="1"/>
          <p:nvPr/>
        </p:nvSpPr>
        <p:spPr>
          <a:xfrm>
            <a:off x="5671752" y="2302573"/>
            <a:ext cx="5488169" cy="2406427"/>
          </a:xfrm>
          <a:prstGeom prst="rect">
            <a:avLst/>
          </a:prstGeom>
        </p:spPr>
        <p:txBody>
          <a:bodyPr vert="horz" wrap="square" lIns="0" tIns="59054" rIns="0" bIns="0" rtlCol="0">
            <a:spAutoFit/>
          </a:bodyPr>
          <a:lstStyle/>
          <a:p>
            <a:pPr marL="812800" marR="121285" lvl="1" indent="-342900">
              <a:spcBef>
                <a:spcPts val="1110"/>
              </a:spcBef>
              <a:buClr>
                <a:srgbClr val="00A651"/>
              </a:buClr>
              <a:buFont typeface="+mj-lt"/>
              <a:buAutoNum type="arabicPeriod" startAt="5"/>
            </a:pPr>
            <a:r>
              <a:rPr lang="en-US" sz="1250" dirty="0">
                <a:latin typeface="Arial"/>
                <a:cs typeface="Arial"/>
              </a:rPr>
              <a:t>Using, where possible, suppliers and service providers who are committed to reducing their environmental footprint (including for the purposes of arranging an arbitration hearing);</a:t>
            </a:r>
          </a:p>
          <a:p>
            <a:pPr marL="812800" marR="121285" lvl="1" indent="-342900">
              <a:spcBef>
                <a:spcPts val="1110"/>
              </a:spcBef>
              <a:buClr>
                <a:srgbClr val="00A651"/>
              </a:buClr>
              <a:buFont typeface="+mj-lt"/>
              <a:buAutoNum type="arabicPeriod" startAt="5"/>
            </a:pPr>
            <a:r>
              <a:rPr lang="en-US" sz="1250" dirty="0">
                <a:latin typeface="Arial"/>
                <a:cs typeface="Arial"/>
              </a:rPr>
              <a:t>Considering and/or suggesting, where appropriate, that witnesses or experts give evidence through videoconferencing facilities, rather than attend hearings in person; </a:t>
            </a:r>
          </a:p>
          <a:p>
            <a:pPr marL="812800" marR="121285" lvl="1" indent="-342900">
              <a:spcBef>
                <a:spcPts val="1110"/>
              </a:spcBef>
              <a:buClr>
                <a:srgbClr val="00A651"/>
              </a:buClr>
              <a:buFont typeface="+mj-lt"/>
              <a:buAutoNum type="arabicPeriod" startAt="5"/>
            </a:pPr>
            <a:r>
              <a:rPr lang="en-US" sz="1250" dirty="0">
                <a:latin typeface="Arial"/>
                <a:cs typeface="Arial"/>
              </a:rPr>
              <a:t>Avoiding unnecessary travel and using videoconferencing facilities as an alternative;</a:t>
            </a:r>
          </a:p>
          <a:p>
            <a:pPr marL="812800" marR="121285" lvl="1" indent="-342900">
              <a:spcBef>
                <a:spcPts val="1110"/>
              </a:spcBef>
              <a:buClr>
                <a:srgbClr val="00A651"/>
              </a:buClr>
              <a:buFont typeface="+mj-lt"/>
              <a:buAutoNum type="arabicPeriod" startAt="5"/>
            </a:pPr>
            <a:r>
              <a:rPr lang="en-US" sz="1250" dirty="0">
                <a:latin typeface="Arial"/>
                <a:cs typeface="Arial"/>
              </a:rPr>
              <a:t>Considering and questioning the need to fly at all times and offsetting carbon emissions for any arbitration–related travel.</a:t>
            </a:r>
            <a:endParaRPr sz="1250" dirty="0">
              <a:latin typeface="Arial"/>
              <a:cs typeface="Arial"/>
            </a:endParaRPr>
          </a:p>
        </p:txBody>
      </p:sp>
      <p:sp>
        <p:nvSpPr>
          <p:cNvPr id="8" name="object 15"/>
          <p:cNvSpPr txBox="1"/>
          <p:nvPr/>
        </p:nvSpPr>
        <p:spPr>
          <a:xfrm>
            <a:off x="60016" y="2302573"/>
            <a:ext cx="5883585" cy="2598787"/>
          </a:xfrm>
          <a:prstGeom prst="rect">
            <a:avLst/>
          </a:prstGeom>
        </p:spPr>
        <p:txBody>
          <a:bodyPr vert="horz" wrap="square" lIns="0" tIns="59054" rIns="0" bIns="0" rtlCol="0">
            <a:spAutoFit/>
          </a:bodyPr>
          <a:lstStyle/>
          <a:p>
            <a:pPr marL="812800" marR="121285" lvl="1" indent="-342900">
              <a:spcBef>
                <a:spcPts val="1110"/>
              </a:spcBef>
              <a:buClr>
                <a:srgbClr val="00A651"/>
              </a:buClr>
              <a:buFont typeface="+mj-lt"/>
              <a:buAutoNum type="arabicPeriod"/>
            </a:pPr>
            <a:r>
              <a:rPr lang="en-US" sz="1250" dirty="0">
                <a:latin typeface="Arial"/>
                <a:cs typeface="Arial"/>
              </a:rPr>
              <a:t>Creating a workspace with a reduced environmental footprint by looking for opportunities to reduce energy consumption and waste;</a:t>
            </a:r>
          </a:p>
          <a:p>
            <a:pPr marL="812800" marR="121285" lvl="1" indent="-342900">
              <a:spcBef>
                <a:spcPts val="1110"/>
              </a:spcBef>
              <a:buClr>
                <a:srgbClr val="00A651"/>
              </a:buClr>
              <a:buFont typeface="+mj-lt"/>
              <a:buAutoNum type="arabicPeriod"/>
            </a:pPr>
            <a:r>
              <a:rPr lang="en-US" sz="1250" dirty="0">
                <a:latin typeface="Arial"/>
                <a:cs typeface="Arial"/>
              </a:rPr>
              <a:t>Corresponding electronically, unless hard copy correspondence is expressly needed in the circumstances, while also being mindful that email has a carbon footprint;</a:t>
            </a:r>
          </a:p>
          <a:p>
            <a:pPr marL="812800" marR="121285" lvl="1" indent="-342900">
              <a:spcBef>
                <a:spcPts val="1110"/>
              </a:spcBef>
              <a:buClr>
                <a:srgbClr val="00A651"/>
              </a:buClr>
              <a:buFont typeface="+mj-lt"/>
              <a:buAutoNum type="arabicPeriod"/>
            </a:pPr>
            <a:r>
              <a:rPr lang="en-US" sz="1250" dirty="0">
                <a:latin typeface="Arial"/>
                <a:cs typeface="Arial"/>
              </a:rPr>
              <a:t>Encouraging the use of videoconferencing facilities as an alternative to travel (including for the purposes of conducting fact finding or interviews with witnesses);</a:t>
            </a:r>
          </a:p>
          <a:p>
            <a:pPr marL="812800" marR="121285" lvl="1" indent="-342900">
              <a:spcBef>
                <a:spcPts val="1110"/>
              </a:spcBef>
              <a:buClr>
                <a:srgbClr val="00A651"/>
              </a:buClr>
              <a:buFont typeface="+mj-lt"/>
              <a:buAutoNum type="arabicPeriod"/>
            </a:pPr>
            <a:r>
              <a:rPr lang="en-US" sz="1250" dirty="0">
                <a:latin typeface="Arial"/>
                <a:cs typeface="Arial"/>
              </a:rPr>
              <a:t>Avoiding printing, requesting the use of electronic rather than hard copies of documents and promoting the use of electronic bundles at hearings;</a:t>
            </a:r>
          </a:p>
        </p:txBody>
      </p:sp>
    </p:spTree>
    <p:extLst>
      <p:ext uri="{BB962C8B-B14F-4D97-AF65-F5344CB8AC3E}">
        <p14:creationId xmlns:p14="http://schemas.microsoft.com/office/powerpoint/2010/main" val="426695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10925143" cy="1265089"/>
          </a:xfrm>
          <a:prstGeom prst="rect">
            <a:avLst/>
          </a:prstGeom>
        </p:spPr>
        <p:txBody>
          <a:bodyPr vert="horz" wrap="square" lIns="0" tIns="59054" rIns="0" bIns="0" rtlCol="0">
            <a:spAutoFit/>
          </a:bodyPr>
          <a:lstStyle/>
          <a:p>
            <a:pPr marL="12700" marR="429259">
              <a:lnSpc>
                <a:spcPts val="3000"/>
              </a:lnSpc>
              <a:spcBef>
                <a:spcPts val="464"/>
              </a:spcBef>
            </a:pPr>
            <a:r>
              <a:rPr lang="fr-FR" sz="3200" b="1" spc="-45" dirty="0">
                <a:latin typeface="Arial"/>
                <a:cs typeface="Arial"/>
              </a:rPr>
              <a:t>Introduction to the Protocols</a:t>
            </a:r>
            <a:endParaRPr sz="3200" dirty="0">
              <a:latin typeface="Arial"/>
              <a:cs typeface="Arial"/>
            </a:endParaRPr>
          </a:p>
          <a:p>
            <a:pPr marL="12700" marR="121285">
              <a:spcBef>
                <a:spcPts val="1110"/>
              </a:spcBef>
            </a:pPr>
            <a:r>
              <a:rPr lang="fr-FR" sz="2000" dirty="0">
                <a:solidFill>
                  <a:srgbClr val="00A651"/>
                </a:solidFill>
                <a:latin typeface="Arial"/>
                <a:cs typeface="Arial"/>
              </a:rPr>
              <a:t>Three Main Areas of Focus</a:t>
            </a:r>
          </a:p>
          <a:p>
            <a:pPr marL="12700" marR="121285">
              <a:spcBef>
                <a:spcPts val="1110"/>
              </a:spcBef>
            </a:pPr>
            <a:r>
              <a:rPr lang="en-US" sz="1500" dirty="0">
                <a:latin typeface="Arial"/>
                <a:cs typeface="Arial"/>
              </a:rPr>
              <a:t>The Campaign’s work indicates that by focusing on </a:t>
            </a:r>
            <a:r>
              <a:rPr lang="en-US" sz="1500" b="1" dirty="0">
                <a:solidFill>
                  <a:srgbClr val="00A651"/>
                </a:solidFill>
                <a:latin typeface="Arial"/>
                <a:cs typeface="Arial"/>
              </a:rPr>
              <a:t>three areas</a:t>
            </a:r>
            <a:r>
              <a:rPr lang="en-US" sz="1500" dirty="0">
                <a:latin typeface="Arial"/>
                <a:cs typeface="Arial"/>
              </a:rPr>
              <a:t>, practitioners could substantially reduce carbon emissions.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8" name="object 15"/>
          <p:cNvSpPr txBox="1"/>
          <p:nvPr/>
        </p:nvSpPr>
        <p:spPr>
          <a:xfrm>
            <a:off x="2160664" y="2858629"/>
            <a:ext cx="7712384" cy="1752402"/>
          </a:xfrm>
          <a:prstGeom prst="rect">
            <a:avLst/>
          </a:prstGeom>
        </p:spPr>
        <p:txBody>
          <a:bodyPr vert="horz" wrap="square" lIns="0" tIns="59054" rIns="0" bIns="0" rtlCol="0">
            <a:spAutoFit/>
          </a:bodyPr>
          <a:lstStyle/>
          <a:p>
            <a:pPr marL="1074738" marR="121285" lvl="1" indent="-604838">
              <a:spcBef>
                <a:spcPts val="1800"/>
              </a:spcBef>
              <a:buClr>
                <a:srgbClr val="00A651"/>
              </a:buClr>
              <a:buFont typeface="+mj-lt"/>
              <a:buAutoNum type="arabicPeriod"/>
            </a:pPr>
            <a:r>
              <a:rPr lang="en-US" sz="2000" dirty="0">
                <a:latin typeface="Arial"/>
                <a:cs typeface="Arial"/>
              </a:rPr>
              <a:t>Adopting </a:t>
            </a:r>
            <a:r>
              <a:rPr lang="en-US" sz="2000" b="1" dirty="0">
                <a:solidFill>
                  <a:srgbClr val="00A651"/>
                </a:solidFill>
                <a:latin typeface="Arial"/>
                <a:cs typeface="Arial"/>
              </a:rPr>
              <a:t>clean forms of energy</a:t>
            </a:r>
          </a:p>
          <a:p>
            <a:pPr marL="1074738" marR="121285" lvl="1" indent="-604838">
              <a:spcBef>
                <a:spcPts val="1800"/>
              </a:spcBef>
              <a:buClr>
                <a:srgbClr val="00A651"/>
              </a:buClr>
              <a:buFont typeface="+mj-lt"/>
              <a:buAutoNum type="arabicPeriod"/>
            </a:pPr>
            <a:r>
              <a:rPr lang="en-US" sz="2000" dirty="0">
                <a:latin typeface="Arial"/>
                <a:cs typeface="Arial"/>
              </a:rPr>
              <a:t>Reducing use of </a:t>
            </a:r>
            <a:r>
              <a:rPr lang="en-US" sz="2000" b="1" dirty="0">
                <a:solidFill>
                  <a:srgbClr val="00A651"/>
                </a:solidFill>
                <a:latin typeface="Arial"/>
                <a:cs typeface="Arial"/>
              </a:rPr>
              <a:t>long–haul travel</a:t>
            </a:r>
          </a:p>
          <a:p>
            <a:pPr marL="1074738" marR="121285" lvl="1" indent="-604838">
              <a:spcBef>
                <a:spcPts val="1800"/>
              </a:spcBef>
              <a:buClr>
                <a:srgbClr val="00A651"/>
              </a:buClr>
              <a:buFont typeface="+mj-lt"/>
              <a:buAutoNum type="arabicPeriod"/>
            </a:pPr>
            <a:r>
              <a:rPr lang="en-US" sz="2000" b="1" dirty="0">
                <a:solidFill>
                  <a:srgbClr val="00A651"/>
                </a:solidFill>
                <a:latin typeface="Arial"/>
                <a:cs typeface="Arial"/>
              </a:rPr>
              <a:t>Reducing waste</a:t>
            </a:r>
            <a:r>
              <a:rPr lang="en-US" sz="2000" dirty="0">
                <a:latin typeface="Arial"/>
                <a:cs typeface="Arial"/>
              </a:rPr>
              <a:t>, for example by eliminating hard copy filings altogether </a:t>
            </a:r>
            <a:endParaRPr lang="en-US" dirty="0">
              <a:latin typeface="Arial"/>
              <a:cs typeface="Arial"/>
            </a:endParaRPr>
          </a:p>
        </p:txBody>
      </p:sp>
    </p:spTree>
    <p:extLst>
      <p:ext uri="{BB962C8B-B14F-4D97-AF65-F5344CB8AC3E}">
        <p14:creationId xmlns:p14="http://schemas.microsoft.com/office/powerpoint/2010/main" val="37978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5" y="998315"/>
            <a:ext cx="6563206" cy="605934"/>
          </a:xfrm>
          <a:prstGeom prst="rect">
            <a:avLst/>
          </a:prstGeom>
        </p:spPr>
        <p:txBody>
          <a:bodyPr vert="horz" wrap="square" lIns="0" tIns="59054" rIns="0" bIns="0" rtlCol="0">
            <a:spAutoFit/>
          </a:bodyPr>
          <a:lstStyle/>
          <a:p>
            <a:pPr marL="12700" marR="429259">
              <a:lnSpc>
                <a:spcPts val="3000"/>
              </a:lnSpc>
              <a:spcBef>
                <a:spcPts val="464"/>
              </a:spcBef>
            </a:pPr>
            <a:r>
              <a:rPr lang="fr-FR" sz="3200" b="1" spc="-45" dirty="0">
                <a:latin typeface="Arial"/>
                <a:cs typeface="Arial"/>
              </a:rPr>
              <a:t>Introduction to the </a:t>
            </a:r>
            <a:r>
              <a:rPr lang="en-US" sz="3200" b="1" spc="-45" dirty="0">
                <a:latin typeface="Arial"/>
                <a:cs typeface="Arial"/>
              </a:rPr>
              <a:t>Protocols</a:t>
            </a:r>
            <a:endParaRPr lang="en-US" sz="3200" dirty="0">
              <a:latin typeface="Arial"/>
              <a:cs typeface="Arial"/>
            </a:endParaRPr>
          </a:p>
          <a:p>
            <a:pPr>
              <a:spcBef>
                <a:spcPts val="35"/>
              </a:spcBef>
            </a:pPr>
            <a:endParaRPr sz="105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graphicFrame>
        <p:nvGraphicFramePr>
          <p:cNvPr id="2" name="Diagram 1"/>
          <p:cNvGraphicFramePr/>
          <p:nvPr>
            <p:extLst>
              <p:ext uri="{D42A27DB-BD31-4B8C-83A1-F6EECF244321}">
                <p14:modId xmlns:p14="http://schemas.microsoft.com/office/powerpoint/2010/main" val="3216086056"/>
              </p:ext>
            </p:extLst>
          </p:nvPr>
        </p:nvGraphicFramePr>
        <p:xfrm>
          <a:off x="-439352" y="1639190"/>
          <a:ext cx="6840152" cy="424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6034209" y="1466701"/>
            <a:ext cx="6096000" cy="5207579"/>
          </a:xfrm>
          <a:prstGeom prst="rect">
            <a:avLst/>
          </a:prstGeom>
        </p:spPr>
        <p:txBody>
          <a:bodyPr>
            <a:spAutoFit/>
          </a:bodyPr>
          <a:lstStyle/>
          <a:p>
            <a:pPr lvl="0" defTabSz="2222500">
              <a:lnSpc>
                <a:spcPct val="90000"/>
              </a:lnSpc>
              <a:spcBef>
                <a:spcPct val="0"/>
              </a:spcBef>
              <a:spcAft>
                <a:spcPct val="35000"/>
              </a:spcAft>
            </a:pPr>
            <a:r>
              <a:rPr lang="en-US" sz="8000" dirty="0">
                <a:solidFill>
                  <a:srgbClr val="00A651"/>
                </a:solidFill>
              </a:rPr>
              <a:t>1</a:t>
            </a:r>
            <a:r>
              <a:rPr lang="en-US" sz="6000" dirty="0"/>
              <a:t>  </a:t>
            </a:r>
            <a:r>
              <a:rPr lang="en-US" sz="3600" dirty="0"/>
              <a:t>Framework</a:t>
            </a:r>
          </a:p>
          <a:p>
            <a:pPr defTabSz="2222500">
              <a:lnSpc>
                <a:spcPct val="90000"/>
              </a:lnSpc>
              <a:spcBef>
                <a:spcPct val="0"/>
              </a:spcBef>
              <a:spcAft>
                <a:spcPct val="35000"/>
              </a:spcAft>
            </a:pPr>
            <a:r>
              <a:rPr lang="fr-FR" sz="8000" dirty="0">
                <a:solidFill>
                  <a:srgbClr val="00A651"/>
                </a:solidFill>
              </a:rPr>
              <a:t>6</a:t>
            </a:r>
            <a:r>
              <a:rPr lang="fr-FR" sz="8000" dirty="0"/>
              <a:t> </a:t>
            </a:r>
            <a:r>
              <a:rPr lang="fr-FR" sz="6000" dirty="0"/>
              <a:t> </a:t>
            </a:r>
            <a:r>
              <a:rPr lang="en-US" sz="3600" dirty="0"/>
              <a:t>Green Protocols</a:t>
            </a:r>
          </a:p>
          <a:p>
            <a:pPr defTabSz="2222500">
              <a:lnSpc>
                <a:spcPct val="90000"/>
              </a:lnSpc>
              <a:spcBef>
                <a:spcPct val="0"/>
              </a:spcBef>
              <a:spcAft>
                <a:spcPct val="35000"/>
              </a:spcAft>
            </a:pPr>
            <a:r>
              <a:rPr lang="en-US" sz="8000" dirty="0">
                <a:solidFill>
                  <a:srgbClr val="00A651"/>
                </a:solidFill>
              </a:rPr>
              <a:t>1</a:t>
            </a:r>
            <a:r>
              <a:rPr lang="en-US" sz="6000" dirty="0"/>
              <a:t>  </a:t>
            </a:r>
            <a:r>
              <a:rPr lang="en-US" sz="3600" dirty="0"/>
              <a:t>Model Procedural Order</a:t>
            </a:r>
          </a:p>
          <a:p>
            <a:pPr lvl="0" defTabSz="2222500">
              <a:lnSpc>
                <a:spcPct val="90000"/>
              </a:lnSpc>
              <a:spcBef>
                <a:spcPct val="0"/>
              </a:spcBef>
              <a:spcAft>
                <a:spcPct val="35000"/>
              </a:spcAft>
            </a:pPr>
            <a:endParaRPr lang="en-US" sz="3600" dirty="0"/>
          </a:p>
        </p:txBody>
      </p:sp>
      <p:sp>
        <p:nvSpPr>
          <p:cNvPr id="6" name="Hexagon 5"/>
          <p:cNvSpPr/>
          <p:nvPr/>
        </p:nvSpPr>
        <p:spPr>
          <a:xfrm>
            <a:off x="4758716" y="2348029"/>
            <a:ext cx="420352" cy="458530"/>
          </a:xfrm>
          <a:prstGeom prst="hexagon">
            <a:avLst>
              <a:gd name="adj" fmla="val 28900"/>
              <a:gd name="vf" fmla="val 115470"/>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4831423" y="2019880"/>
            <a:ext cx="946153" cy="771869"/>
            <a:chOff x="4037123" y="2272349"/>
            <a:chExt cx="1427344" cy="1234820"/>
          </a:xfrm>
        </p:grpSpPr>
        <p:sp>
          <p:nvSpPr>
            <p:cNvPr id="8" name="Hexagon 7"/>
            <p:cNvSpPr/>
            <p:nvPr/>
          </p:nvSpPr>
          <p:spPr>
            <a:xfrm>
              <a:off x="4037123" y="2272349"/>
              <a:ext cx="1427344" cy="1234820"/>
            </a:xfrm>
            <a:prstGeom prst="hexagon">
              <a:avLst>
                <a:gd name="adj" fmla="val 28570"/>
                <a:gd name="vf" fmla="val 115470"/>
              </a:avLst>
            </a:prstGeom>
            <a:solidFill>
              <a:srgbClr val="00A65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Hexagon 5"/>
            <p:cNvSpPr txBox="1"/>
            <p:nvPr/>
          </p:nvSpPr>
          <p:spPr>
            <a:xfrm>
              <a:off x="4217739" y="2457217"/>
              <a:ext cx="1053148" cy="825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100" kern="1200" dirty="0"/>
                <a:t>Model Procedural Order</a:t>
              </a:r>
              <a:endParaRPr lang="en-US" sz="1400" kern="1200" dirty="0"/>
            </a:p>
          </p:txBody>
        </p:sp>
      </p:grpSp>
    </p:spTree>
    <p:extLst>
      <p:ext uri="{BB962C8B-B14F-4D97-AF65-F5344CB8AC3E}">
        <p14:creationId xmlns:p14="http://schemas.microsoft.com/office/powerpoint/2010/main" val="49316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6130721" cy="2419251"/>
          </a:xfrm>
          <a:prstGeom prst="rect">
            <a:avLst/>
          </a:prstGeom>
        </p:spPr>
        <p:txBody>
          <a:bodyPr vert="horz" wrap="square" lIns="0" tIns="59054" rIns="0" bIns="0" rtlCol="0">
            <a:spAutoFit/>
          </a:bodyPr>
          <a:lstStyle/>
          <a:p>
            <a:pPr marL="12700" marR="429259">
              <a:lnSpc>
                <a:spcPts val="3000"/>
              </a:lnSpc>
              <a:spcBef>
                <a:spcPts val="464"/>
              </a:spcBef>
            </a:pPr>
            <a:r>
              <a:rPr lang="fr-FR" sz="3200" b="1" spc="-45" dirty="0">
                <a:latin typeface="Arial"/>
                <a:cs typeface="Arial"/>
              </a:rPr>
              <a:t>Introduction to the Protocols</a:t>
            </a:r>
            <a:endParaRPr sz="3200" dirty="0">
              <a:latin typeface="Arial"/>
              <a:cs typeface="Arial"/>
            </a:endParaRPr>
          </a:p>
          <a:p>
            <a:pPr marL="12700" marR="121285">
              <a:spcBef>
                <a:spcPts val="1110"/>
              </a:spcBef>
            </a:pPr>
            <a:r>
              <a:rPr lang="fr-FR" sz="2000" dirty="0">
                <a:solidFill>
                  <a:srgbClr val="00A651"/>
                </a:solidFill>
                <a:latin typeface="Arial"/>
                <a:cs typeface="Arial"/>
              </a:rPr>
              <a:t>Application of the Framework and Green </a:t>
            </a:r>
            <a:r>
              <a:rPr lang="fr-FR" sz="2000" dirty="0" err="1">
                <a:solidFill>
                  <a:srgbClr val="00A651"/>
                </a:solidFill>
                <a:latin typeface="Arial"/>
                <a:cs typeface="Arial"/>
              </a:rPr>
              <a:t>Protocols</a:t>
            </a:r>
            <a:endParaRPr lang="fr-FR" sz="2000" dirty="0">
              <a:solidFill>
                <a:srgbClr val="00A651"/>
              </a:solidFill>
              <a:latin typeface="Arial"/>
              <a:cs typeface="Arial"/>
            </a:endParaRPr>
          </a:p>
          <a:p>
            <a:pPr marL="12700" marR="121285">
              <a:spcBef>
                <a:spcPts val="1110"/>
              </a:spcBef>
            </a:pPr>
            <a:r>
              <a:rPr lang="en-US" sz="1500" b="1" dirty="0">
                <a:solidFill>
                  <a:srgbClr val="00B050"/>
                </a:solidFill>
                <a:latin typeface="Arial"/>
                <a:cs typeface="Arial"/>
              </a:rPr>
              <a:t>The Framework and the Green Protocols </a:t>
            </a:r>
            <a:r>
              <a:rPr lang="en-US" sz="1500" dirty="0">
                <a:latin typeface="Arial"/>
                <a:cs typeface="Arial"/>
              </a:rPr>
              <a:t>are not binding and are not intended to displace applicable rules or derogate from the arbitration agreement unless and to the extent the Parties so agree (either in the arbitration agreement or subsequently) or the Tribunal so orders. The Framework and the Green Protocols do not establish liability or a liability standard for legal or regulatory purposes.</a:t>
            </a:r>
            <a:endParaRPr lang="en-US" sz="125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grpSp>
        <p:nvGrpSpPr>
          <p:cNvPr id="9" name="Group 8"/>
          <p:cNvGrpSpPr/>
          <p:nvPr/>
        </p:nvGrpSpPr>
        <p:grpSpPr>
          <a:xfrm>
            <a:off x="7709713" y="2190873"/>
            <a:ext cx="2454193" cy="2453386"/>
            <a:chOff x="14744425" y="3530467"/>
            <a:chExt cx="4047146" cy="4045816"/>
          </a:xfrm>
        </p:grpSpPr>
        <p:sp>
          <p:nvSpPr>
            <p:cNvPr id="10" name="object 10"/>
            <p:cNvSpPr/>
            <p:nvPr/>
          </p:nvSpPr>
          <p:spPr>
            <a:xfrm>
              <a:off x="14744425" y="3537683"/>
              <a:ext cx="3051810" cy="4038600"/>
            </a:xfrm>
            <a:custGeom>
              <a:avLst/>
              <a:gdLst/>
              <a:ahLst/>
              <a:cxnLst/>
              <a:rect l="l" t="t" r="r" b="b"/>
              <a:pathLst>
                <a:path w="3051809" h="4038600">
                  <a:moveTo>
                    <a:pt x="477954" y="3454400"/>
                  </a:moveTo>
                  <a:lnTo>
                    <a:pt x="351423" y="3454400"/>
                  </a:lnTo>
                  <a:lnTo>
                    <a:pt x="351423" y="3848100"/>
                  </a:lnTo>
                  <a:lnTo>
                    <a:pt x="356568" y="3898900"/>
                  </a:lnTo>
                  <a:lnTo>
                    <a:pt x="371219" y="3937000"/>
                  </a:lnTo>
                  <a:lnTo>
                    <a:pt x="394205" y="3975100"/>
                  </a:lnTo>
                  <a:lnTo>
                    <a:pt x="424350" y="4000500"/>
                  </a:lnTo>
                  <a:lnTo>
                    <a:pt x="460482" y="4025900"/>
                  </a:lnTo>
                  <a:lnTo>
                    <a:pt x="501428" y="4038600"/>
                  </a:lnTo>
                  <a:lnTo>
                    <a:pt x="2901720" y="4038600"/>
                  </a:lnTo>
                  <a:lnTo>
                    <a:pt x="2942639" y="4025900"/>
                  </a:lnTo>
                  <a:lnTo>
                    <a:pt x="2978773" y="4000500"/>
                  </a:lnTo>
                  <a:lnTo>
                    <a:pt x="3008938" y="3975100"/>
                  </a:lnTo>
                  <a:lnTo>
                    <a:pt x="3031950" y="3937000"/>
                  </a:lnTo>
                  <a:lnTo>
                    <a:pt x="3036842" y="3924300"/>
                  </a:lnTo>
                  <a:lnTo>
                    <a:pt x="546014" y="3924300"/>
                  </a:lnTo>
                  <a:lnTo>
                    <a:pt x="519539" y="3911600"/>
                  </a:lnTo>
                  <a:lnTo>
                    <a:pt x="497903" y="3898900"/>
                  </a:lnTo>
                  <a:lnTo>
                    <a:pt x="483308" y="3873500"/>
                  </a:lnTo>
                  <a:lnTo>
                    <a:pt x="477954" y="3848100"/>
                  </a:lnTo>
                  <a:lnTo>
                    <a:pt x="477954" y="3454400"/>
                  </a:lnTo>
                  <a:close/>
                </a:path>
                <a:path w="3051809" h="4038600">
                  <a:moveTo>
                    <a:pt x="3036842" y="127000"/>
                  </a:moveTo>
                  <a:lnTo>
                    <a:pt x="2883559" y="127000"/>
                  </a:lnTo>
                  <a:lnTo>
                    <a:pt x="2905132" y="139700"/>
                  </a:lnTo>
                  <a:lnTo>
                    <a:pt x="2919702" y="165100"/>
                  </a:lnTo>
                  <a:lnTo>
                    <a:pt x="2925052" y="190500"/>
                  </a:lnTo>
                  <a:lnTo>
                    <a:pt x="2925052" y="3848100"/>
                  </a:lnTo>
                  <a:lnTo>
                    <a:pt x="2919702" y="3873500"/>
                  </a:lnTo>
                  <a:lnTo>
                    <a:pt x="2905132" y="3898900"/>
                  </a:lnTo>
                  <a:lnTo>
                    <a:pt x="2883559" y="3911600"/>
                  </a:lnTo>
                  <a:lnTo>
                    <a:pt x="2857200" y="3924300"/>
                  </a:lnTo>
                  <a:lnTo>
                    <a:pt x="3036842" y="3924300"/>
                  </a:lnTo>
                  <a:lnTo>
                    <a:pt x="3046626" y="3898900"/>
                  </a:lnTo>
                  <a:lnTo>
                    <a:pt x="3051781" y="3848100"/>
                  </a:lnTo>
                  <a:lnTo>
                    <a:pt x="3051781" y="190500"/>
                  </a:lnTo>
                  <a:lnTo>
                    <a:pt x="3046626" y="152400"/>
                  </a:lnTo>
                  <a:lnTo>
                    <a:pt x="3036842" y="127000"/>
                  </a:lnTo>
                  <a:close/>
                </a:path>
                <a:path w="3051809" h="4038600">
                  <a:moveTo>
                    <a:pt x="564789" y="2921000"/>
                  </a:moveTo>
                  <a:lnTo>
                    <a:pt x="264798" y="2921000"/>
                  </a:lnTo>
                  <a:lnTo>
                    <a:pt x="217241" y="2933700"/>
                  </a:lnTo>
                  <a:lnTo>
                    <a:pt x="172463" y="2946400"/>
                  </a:lnTo>
                  <a:lnTo>
                    <a:pt x="131218" y="2959100"/>
                  </a:lnTo>
                  <a:lnTo>
                    <a:pt x="94255" y="2984500"/>
                  </a:lnTo>
                  <a:lnTo>
                    <a:pt x="62327" y="3022600"/>
                  </a:lnTo>
                  <a:lnTo>
                    <a:pt x="36186" y="3060700"/>
                  </a:lnTo>
                  <a:lnTo>
                    <a:pt x="16584" y="3098800"/>
                  </a:lnTo>
                  <a:lnTo>
                    <a:pt x="4271" y="3149600"/>
                  </a:lnTo>
                  <a:lnTo>
                    <a:pt x="0" y="3187700"/>
                  </a:lnTo>
                  <a:lnTo>
                    <a:pt x="4271" y="3238500"/>
                  </a:lnTo>
                  <a:lnTo>
                    <a:pt x="16584" y="3289300"/>
                  </a:lnTo>
                  <a:lnTo>
                    <a:pt x="36186" y="3327400"/>
                  </a:lnTo>
                  <a:lnTo>
                    <a:pt x="62327" y="3365500"/>
                  </a:lnTo>
                  <a:lnTo>
                    <a:pt x="94255" y="3390900"/>
                  </a:lnTo>
                  <a:lnTo>
                    <a:pt x="131218" y="3416300"/>
                  </a:lnTo>
                  <a:lnTo>
                    <a:pt x="172463" y="3441700"/>
                  </a:lnTo>
                  <a:lnTo>
                    <a:pt x="217241" y="3454400"/>
                  </a:lnTo>
                  <a:lnTo>
                    <a:pt x="612293" y="3454400"/>
                  </a:lnTo>
                  <a:lnTo>
                    <a:pt x="657042" y="3441700"/>
                  </a:lnTo>
                  <a:lnTo>
                    <a:pt x="698278" y="3416300"/>
                  </a:lnTo>
                  <a:lnTo>
                    <a:pt x="735245" y="3390900"/>
                  </a:lnTo>
                  <a:lnTo>
                    <a:pt x="767187" y="3365500"/>
                  </a:lnTo>
                  <a:lnTo>
                    <a:pt x="793348" y="3327400"/>
                  </a:lnTo>
                  <a:lnTo>
                    <a:pt x="221222" y="3327400"/>
                  </a:lnTo>
                  <a:lnTo>
                    <a:pt x="183327" y="3302000"/>
                  </a:lnTo>
                  <a:lnTo>
                    <a:pt x="153411" y="3276600"/>
                  </a:lnTo>
                  <a:lnTo>
                    <a:pt x="133775" y="3238500"/>
                  </a:lnTo>
                  <a:lnTo>
                    <a:pt x="126718" y="3187700"/>
                  </a:lnTo>
                  <a:lnTo>
                    <a:pt x="133775" y="3149600"/>
                  </a:lnTo>
                  <a:lnTo>
                    <a:pt x="153411" y="3111500"/>
                  </a:lnTo>
                  <a:lnTo>
                    <a:pt x="183327" y="3086100"/>
                  </a:lnTo>
                  <a:lnTo>
                    <a:pt x="221222" y="3060700"/>
                  </a:lnTo>
                  <a:lnTo>
                    <a:pt x="264798" y="3048000"/>
                  </a:lnTo>
                  <a:lnTo>
                    <a:pt x="784628" y="3048000"/>
                  </a:lnTo>
                  <a:lnTo>
                    <a:pt x="767187" y="3022600"/>
                  </a:lnTo>
                  <a:lnTo>
                    <a:pt x="735245" y="2984500"/>
                  </a:lnTo>
                  <a:lnTo>
                    <a:pt x="698278" y="2959100"/>
                  </a:lnTo>
                  <a:lnTo>
                    <a:pt x="657042" y="2946400"/>
                  </a:lnTo>
                  <a:lnTo>
                    <a:pt x="612293" y="2933700"/>
                  </a:lnTo>
                  <a:lnTo>
                    <a:pt x="564789" y="2921000"/>
                  </a:lnTo>
                  <a:close/>
                </a:path>
                <a:path w="3051809" h="4038600">
                  <a:moveTo>
                    <a:pt x="784628" y="3048000"/>
                  </a:moveTo>
                  <a:lnTo>
                    <a:pt x="564789" y="3048000"/>
                  </a:lnTo>
                  <a:lnTo>
                    <a:pt x="608363" y="3060700"/>
                  </a:lnTo>
                  <a:lnTo>
                    <a:pt x="646256" y="3086100"/>
                  </a:lnTo>
                  <a:lnTo>
                    <a:pt x="676169" y="3111500"/>
                  </a:lnTo>
                  <a:lnTo>
                    <a:pt x="695802" y="3149600"/>
                  </a:lnTo>
                  <a:lnTo>
                    <a:pt x="702858" y="3187700"/>
                  </a:lnTo>
                  <a:lnTo>
                    <a:pt x="695802" y="3238500"/>
                  </a:lnTo>
                  <a:lnTo>
                    <a:pt x="676169" y="3276600"/>
                  </a:lnTo>
                  <a:lnTo>
                    <a:pt x="646256" y="3302000"/>
                  </a:lnTo>
                  <a:lnTo>
                    <a:pt x="608363" y="3327400"/>
                  </a:lnTo>
                  <a:lnTo>
                    <a:pt x="793348" y="3327400"/>
                  </a:lnTo>
                  <a:lnTo>
                    <a:pt x="812971" y="3289300"/>
                  </a:lnTo>
                  <a:lnTo>
                    <a:pt x="825299" y="3238500"/>
                  </a:lnTo>
                  <a:lnTo>
                    <a:pt x="829576" y="3187700"/>
                  </a:lnTo>
                  <a:lnTo>
                    <a:pt x="825299" y="3149600"/>
                  </a:lnTo>
                  <a:lnTo>
                    <a:pt x="812971" y="3098800"/>
                  </a:lnTo>
                  <a:lnTo>
                    <a:pt x="793348" y="3060700"/>
                  </a:lnTo>
                  <a:lnTo>
                    <a:pt x="784628" y="3048000"/>
                  </a:lnTo>
                  <a:close/>
                </a:path>
                <a:path w="3051809" h="4038600">
                  <a:moveTo>
                    <a:pt x="478152" y="2692400"/>
                  </a:moveTo>
                  <a:lnTo>
                    <a:pt x="351423" y="2692400"/>
                  </a:lnTo>
                  <a:lnTo>
                    <a:pt x="351423" y="2921000"/>
                  </a:lnTo>
                  <a:lnTo>
                    <a:pt x="478152" y="2921000"/>
                  </a:lnTo>
                  <a:lnTo>
                    <a:pt x="478152" y="2692400"/>
                  </a:lnTo>
                  <a:close/>
                </a:path>
                <a:path w="3051809" h="4038600">
                  <a:moveTo>
                    <a:pt x="612293" y="2679700"/>
                  </a:moveTo>
                  <a:lnTo>
                    <a:pt x="217241" y="2679700"/>
                  </a:lnTo>
                  <a:lnTo>
                    <a:pt x="264798" y="2692400"/>
                  </a:lnTo>
                  <a:lnTo>
                    <a:pt x="564789" y="2692400"/>
                  </a:lnTo>
                  <a:lnTo>
                    <a:pt x="612293" y="2679700"/>
                  </a:lnTo>
                  <a:close/>
                </a:path>
                <a:path w="3051809" h="4038600">
                  <a:moveTo>
                    <a:pt x="612293" y="2159000"/>
                  </a:moveTo>
                  <a:lnTo>
                    <a:pt x="217241" y="2159000"/>
                  </a:lnTo>
                  <a:lnTo>
                    <a:pt x="172463" y="2171700"/>
                  </a:lnTo>
                  <a:lnTo>
                    <a:pt x="131218" y="2197100"/>
                  </a:lnTo>
                  <a:lnTo>
                    <a:pt x="94255" y="2222500"/>
                  </a:lnTo>
                  <a:lnTo>
                    <a:pt x="62327" y="2260600"/>
                  </a:lnTo>
                  <a:lnTo>
                    <a:pt x="36186" y="2286000"/>
                  </a:lnTo>
                  <a:lnTo>
                    <a:pt x="16584" y="2336800"/>
                  </a:lnTo>
                  <a:lnTo>
                    <a:pt x="4271" y="2374900"/>
                  </a:lnTo>
                  <a:lnTo>
                    <a:pt x="0" y="2425700"/>
                  </a:lnTo>
                  <a:lnTo>
                    <a:pt x="4271" y="2476500"/>
                  </a:lnTo>
                  <a:lnTo>
                    <a:pt x="16584" y="2514600"/>
                  </a:lnTo>
                  <a:lnTo>
                    <a:pt x="36186" y="2552700"/>
                  </a:lnTo>
                  <a:lnTo>
                    <a:pt x="62327" y="2590800"/>
                  </a:lnTo>
                  <a:lnTo>
                    <a:pt x="94255" y="2628900"/>
                  </a:lnTo>
                  <a:lnTo>
                    <a:pt x="131218" y="2654300"/>
                  </a:lnTo>
                  <a:lnTo>
                    <a:pt x="172463" y="2679700"/>
                  </a:lnTo>
                  <a:lnTo>
                    <a:pt x="657042" y="2679700"/>
                  </a:lnTo>
                  <a:lnTo>
                    <a:pt x="698278" y="2654300"/>
                  </a:lnTo>
                  <a:lnTo>
                    <a:pt x="735245" y="2628900"/>
                  </a:lnTo>
                  <a:lnTo>
                    <a:pt x="767187" y="2590800"/>
                  </a:lnTo>
                  <a:lnTo>
                    <a:pt x="784628" y="2565400"/>
                  </a:lnTo>
                  <a:lnTo>
                    <a:pt x="264798" y="2565400"/>
                  </a:lnTo>
                  <a:lnTo>
                    <a:pt x="221222" y="2552700"/>
                  </a:lnTo>
                  <a:lnTo>
                    <a:pt x="183327" y="2540000"/>
                  </a:lnTo>
                  <a:lnTo>
                    <a:pt x="153411" y="2501900"/>
                  </a:lnTo>
                  <a:lnTo>
                    <a:pt x="133775" y="2463800"/>
                  </a:lnTo>
                  <a:lnTo>
                    <a:pt x="126718" y="2425700"/>
                  </a:lnTo>
                  <a:lnTo>
                    <a:pt x="133775" y="2387600"/>
                  </a:lnTo>
                  <a:lnTo>
                    <a:pt x="153411" y="2349500"/>
                  </a:lnTo>
                  <a:lnTo>
                    <a:pt x="183327" y="2311400"/>
                  </a:lnTo>
                  <a:lnTo>
                    <a:pt x="221222" y="2298700"/>
                  </a:lnTo>
                  <a:lnTo>
                    <a:pt x="264798" y="2286000"/>
                  </a:lnTo>
                  <a:lnTo>
                    <a:pt x="793348" y="2286000"/>
                  </a:lnTo>
                  <a:lnTo>
                    <a:pt x="767187" y="2260600"/>
                  </a:lnTo>
                  <a:lnTo>
                    <a:pt x="735245" y="2222500"/>
                  </a:lnTo>
                  <a:lnTo>
                    <a:pt x="698278" y="2197100"/>
                  </a:lnTo>
                  <a:lnTo>
                    <a:pt x="657042" y="2171700"/>
                  </a:lnTo>
                  <a:lnTo>
                    <a:pt x="612293" y="2159000"/>
                  </a:lnTo>
                  <a:close/>
                </a:path>
                <a:path w="3051809" h="4038600">
                  <a:moveTo>
                    <a:pt x="793348" y="2286000"/>
                  </a:moveTo>
                  <a:lnTo>
                    <a:pt x="564789" y="2286000"/>
                  </a:lnTo>
                  <a:lnTo>
                    <a:pt x="608363" y="2298700"/>
                  </a:lnTo>
                  <a:lnTo>
                    <a:pt x="646256" y="2311400"/>
                  </a:lnTo>
                  <a:lnTo>
                    <a:pt x="676169" y="2349500"/>
                  </a:lnTo>
                  <a:lnTo>
                    <a:pt x="695802" y="2387600"/>
                  </a:lnTo>
                  <a:lnTo>
                    <a:pt x="702858" y="2425700"/>
                  </a:lnTo>
                  <a:lnTo>
                    <a:pt x="695802" y="2463800"/>
                  </a:lnTo>
                  <a:lnTo>
                    <a:pt x="676169" y="2501900"/>
                  </a:lnTo>
                  <a:lnTo>
                    <a:pt x="646256" y="2540000"/>
                  </a:lnTo>
                  <a:lnTo>
                    <a:pt x="608363" y="2552700"/>
                  </a:lnTo>
                  <a:lnTo>
                    <a:pt x="564789" y="2565400"/>
                  </a:lnTo>
                  <a:lnTo>
                    <a:pt x="784628" y="2565400"/>
                  </a:lnTo>
                  <a:lnTo>
                    <a:pt x="793348" y="2552700"/>
                  </a:lnTo>
                  <a:lnTo>
                    <a:pt x="812971" y="2514600"/>
                  </a:lnTo>
                  <a:lnTo>
                    <a:pt x="825299" y="2476500"/>
                  </a:lnTo>
                  <a:lnTo>
                    <a:pt x="829576" y="2425700"/>
                  </a:lnTo>
                  <a:lnTo>
                    <a:pt x="825299" y="2374900"/>
                  </a:lnTo>
                  <a:lnTo>
                    <a:pt x="812971" y="2336800"/>
                  </a:lnTo>
                  <a:lnTo>
                    <a:pt x="793348" y="2286000"/>
                  </a:lnTo>
                  <a:close/>
                </a:path>
                <a:path w="3051809" h="4038600">
                  <a:moveTo>
                    <a:pt x="478152" y="1917700"/>
                  </a:moveTo>
                  <a:lnTo>
                    <a:pt x="351423" y="1917700"/>
                  </a:lnTo>
                  <a:lnTo>
                    <a:pt x="351423" y="2159000"/>
                  </a:lnTo>
                  <a:lnTo>
                    <a:pt x="478152" y="2159000"/>
                  </a:lnTo>
                  <a:lnTo>
                    <a:pt x="478152" y="1917700"/>
                  </a:lnTo>
                  <a:close/>
                </a:path>
                <a:path w="3051809" h="4038600">
                  <a:moveTo>
                    <a:pt x="612293" y="1397000"/>
                  </a:moveTo>
                  <a:lnTo>
                    <a:pt x="217241" y="1397000"/>
                  </a:lnTo>
                  <a:lnTo>
                    <a:pt x="172463" y="1409700"/>
                  </a:lnTo>
                  <a:lnTo>
                    <a:pt x="131218" y="1435100"/>
                  </a:lnTo>
                  <a:lnTo>
                    <a:pt x="94255" y="1460500"/>
                  </a:lnTo>
                  <a:lnTo>
                    <a:pt x="62327" y="1485900"/>
                  </a:lnTo>
                  <a:lnTo>
                    <a:pt x="36186" y="1524000"/>
                  </a:lnTo>
                  <a:lnTo>
                    <a:pt x="16584" y="1562100"/>
                  </a:lnTo>
                  <a:lnTo>
                    <a:pt x="4271" y="1612900"/>
                  </a:lnTo>
                  <a:lnTo>
                    <a:pt x="0" y="1663700"/>
                  </a:lnTo>
                  <a:lnTo>
                    <a:pt x="4271" y="1701800"/>
                  </a:lnTo>
                  <a:lnTo>
                    <a:pt x="16584" y="1752600"/>
                  </a:lnTo>
                  <a:lnTo>
                    <a:pt x="36186" y="1790700"/>
                  </a:lnTo>
                  <a:lnTo>
                    <a:pt x="62327" y="1828800"/>
                  </a:lnTo>
                  <a:lnTo>
                    <a:pt x="94255" y="1866900"/>
                  </a:lnTo>
                  <a:lnTo>
                    <a:pt x="131218" y="1892300"/>
                  </a:lnTo>
                  <a:lnTo>
                    <a:pt x="172463" y="1905000"/>
                  </a:lnTo>
                  <a:lnTo>
                    <a:pt x="217241" y="1917700"/>
                  </a:lnTo>
                  <a:lnTo>
                    <a:pt x="612293" y="1917700"/>
                  </a:lnTo>
                  <a:lnTo>
                    <a:pt x="657042" y="1905000"/>
                  </a:lnTo>
                  <a:lnTo>
                    <a:pt x="698278" y="1892300"/>
                  </a:lnTo>
                  <a:lnTo>
                    <a:pt x="735245" y="1866900"/>
                  </a:lnTo>
                  <a:lnTo>
                    <a:pt x="767187" y="1828800"/>
                  </a:lnTo>
                  <a:lnTo>
                    <a:pt x="793348" y="1790700"/>
                  </a:lnTo>
                  <a:lnTo>
                    <a:pt x="221222" y="1790700"/>
                  </a:lnTo>
                  <a:lnTo>
                    <a:pt x="183327" y="1765300"/>
                  </a:lnTo>
                  <a:lnTo>
                    <a:pt x="153411" y="1739900"/>
                  </a:lnTo>
                  <a:lnTo>
                    <a:pt x="133775" y="1701800"/>
                  </a:lnTo>
                  <a:lnTo>
                    <a:pt x="126718" y="1663700"/>
                  </a:lnTo>
                  <a:lnTo>
                    <a:pt x="133775" y="1612900"/>
                  </a:lnTo>
                  <a:lnTo>
                    <a:pt x="153411" y="1574800"/>
                  </a:lnTo>
                  <a:lnTo>
                    <a:pt x="183327" y="1549400"/>
                  </a:lnTo>
                  <a:lnTo>
                    <a:pt x="221222" y="1524000"/>
                  </a:lnTo>
                  <a:lnTo>
                    <a:pt x="793348" y="1524000"/>
                  </a:lnTo>
                  <a:lnTo>
                    <a:pt x="767187" y="1485900"/>
                  </a:lnTo>
                  <a:lnTo>
                    <a:pt x="735245" y="1460500"/>
                  </a:lnTo>
                  <a:lnTo>
                    <a:pt x="698278" y="1435100"/>
                  </a:lnTo>
                  <a:lnTo>
                    <a:pt x="657042" y="1409700"/>
                  </a:lnTo>
                  <a:lnTo>
                    <a:pt x="612293" y="1397000"/>
                  </a:lnTo>
                  <a:close/>
                </a:path>
                <a:path w="3051809" h="4038600">
                  <a:moveTo>
                    <a:pt x="793348" y="1524000"/>
                  </a:moveTo>
                  <a:lnTo>
                    <a:pt x="608363" y="1524000"/>
                  </a:lnTo>
                  <a:lnTo>
                    <a:pt x="646256" y="1549400"/>
                  </a:lnTo>
                  <a:lnTo>
                    <a:pt x="676169" y="1574800"/>
                  </a:lnTo>
                  <a:lnTo>
                    <a:pt x="695802" y="1612900"/>
                  </a:lnTo>
                  <a:lnTo>
                    <a:pt x="702858" y="1663700"/>
                  </a:lnTo>
                  <a:lnTo>
                    <a:pt x="695802" y="1701800"/>
                  </a:lnTo>
                  <a:lnTo>
                    <a:pt x="676169" y="1739900"/>
                  </a:lnTo>
                  <a:lnTo>
                    <a:pt x="646256" y="1765300"/>
                  </a:lnTo>
                  <a:lnTo>
                    <a:pt x="608363" y="1790700"/>
                  </a:lnTo>
                  <a:lnTo>
                    <a:pt x="793348" y="1790700"/>
                  </a:lnTo>
                  <a:lnTo>
                    <a:pt x="812971" y="1752600"/>
                  </a:lnTo>
                  <a:lnTo>
                    <a:pt x="825299" y="1701800"/>
                  </a:lnTo>
                  <a:lnTo>
                    <a:pt x="829576" y="1663700"/>
                  </a:lnTo>
                  <a:lnTo>
                    <a:pt x="825299" y="1612900"/>
                  </a:lnTo>
                  <a:lnTo>
                    <a:pt x="812971" y="1562100"/>
                  </a:lnTo>
                  <a:lnTo>
                    <a:pt x="793348" y="1524000"/>
                  </a:lnTo>
                  <a:close/>
                </a:path>
                <a:path w="3051809" h="4038600">
                  <a:moveTo>
                    <a:pt x="478152" y="1155700"/>
                  </a:moveTo>
                  <a:lnTo>
                    <a:pt x="351423" y="1155700"/>
                  </a:lnTo>
                  <a:lnTo>
                    <a:pt x="351423" y="1397000"/>
                  </a:lnTo>
                  <a:lnTo>
                    <a:pt x="478152" y="1397000"/>
                  </a:lnTo>
                  <a:lnTo>
                    <a:pt x="478152" y="1155700"/>
                  </a:lnTo>
                  <a:close/>
                </a:path>
                <a:path w="3051809" h="4038600">
                  <a:moveTo>
                    <a:pt x="564789" y="622300"/>
                  </a:moveTo>
                  <a:lnTo>
                    <a:pt x="255803" y="622300"/>
                  </a:lnTo>
                  <a:lnTo>
                    <a:pt x="205201" y="635000"/>
                  </a:lnTo>
                  <a:lnTo>
                    <a:pt x="157407" y="647700"/>
                  </a:lnTo>
                  <a:lnTo>
                    <a:pt x="113538" y="673100"/>
                  </a:lnTo>
                  <a:lnTo>
                    <a:pt x="74709" y="711200"/>
                  </a:lnTo>
                  <a:lnTo>
                    <a:pt x="42738" y="749300"/>
                  </a:lnTo>
                  <a:lnTo>
                    <a:pt x="19312" y="787400"/>
                  </a:lnTo>
                  <a:lnTo>
                    <a:pt x="4907" y="838200"/>
                  </a:lnTo>
                  <a:lnTo>
                    <a:pt x="0" y="889000"/>
                  </a:lnTo>
                  <a:lnTo>
                    <a:pt x="2067" y="927100"/>
                  </a:lnTo>
                  <a:lnTo>
                    <a:pt x="18230" y="990600"/>
                  </a:lnTo>
                  <a:lnTo>
                    <a:pt x="58726" y="1054100"/>
                  </a:lnTo>
                  <a:lnTo>
                    <a:pt x="91501" y="1092200"/>
                  </a:lnTo>
                  <a:lnTo>
                    <a:pt x="129446" y="1117600"/>
                  </a:lnTo>
                  <a:lnTo>
                    <a:pt x="171611" y="1143000"/>
                  </a:lnTo>
                  <a:lnTo>
                    <a:pt x="217045" y="1155700"/>
                  </a:lnTo>
                  <a:lnTo>
                    <a:pt x="612477" y="1155700"/>
                  </a:lnTo>
                  <a:lnTo>
                    <a:pt x="657894" y="1143000"/>
                  </a:lnTo>
                  <a:lnTo>
                    <a:pt x="700074" y="1117600"/>
                  </a:lnTo>
                  <a:lnTo>
                    <a:pt x="738048" y="1092200"/>
                  </a:lnTo>
                  <a:lnTo>
                    <a:pt x="770851" y="1054100"/>
                  </a:lnTo>
                  <a:lnTo>
                    <a:pt x="788627" y="1028700"/>
                  </a:lnTo>
                  <a:lnTo>
                    <a:pt x="229486" y="1028700"/>
                  </a:lnTo>
                  <a:lnTo>
                    <a:pt x="197181" y="1016000"/>
                  </a:lnTo>
                  <a:lnTo>
                    <a:pt x="169201" y="990600"/>
                  </a:lnTo>
                  <a:lnTo>
                    <a:pt x="146864" y="965200"/>
                  </a:lnTo>
                  <a:lnTo>
                    <a:pt x="138190" y="939800"/>
                  </a:lnTo>
                  <a:lnTo>
                    <a:pt x="131879" y="927100"/>
                  </a:lnTo>
                  <a:lnTo>
                    <a:pt x="128024" y="914400"/>
                  </a:lnTo>
                  <a:lnTo>
                    <a:pt x="126718" y="889000"/>
                  </a:lnTo>
                  <a:lnTo>
                    <a:pt x="128245" y="863600"/>
                  </a:lnTo>
                  <a:lnTo>
                    <a:pt x="132764" y="850900"/>
                  </a:lnTo>
                  <a:lnTo>
                    <a:pt x="140178" y="825500"/>
                  </a:lnTo>
                  <a:lnTo>
                    <a:pt x="150393" y="812800"/>
                  </a:lnTo>
                  <a:lnTo>
                    <a:pt x="172693" y="787400"/>
                  </a:lnTo>
                  <a:lnTo>
                    <a:pt x="200037" y="762000"/>
                  </a:lnTo>
                  <a:lnTo>
                    <a:pt x="231159" y="762000"/>
                  </a:lnTo>
                  <a:lnTo>
                    <a:pt x="264798" y="749300"/>
                  </a:lnTo>
                  <a:lnTo>
                    <a:pt x="784628" y="749300"/>
                  </a:lnTo>
                  <a:lnTo>
                    <a:pt x="767187" y="723900"/>
                  </a:lnTo>
                  <a:lnTo>
                    <a:pt x="735245" y="685800"/>
                  </a:lnTo>
                  <a:lnTo>
                    <a:pt x="698278" y="660400"/>
                  </a:lnTo>
                  <a:lnTo>
                    <a:pt x="657042" y="647700"/>
                  </a:lnTo>
                  <a:lnTo>
                    <a:pt x="612293" y="635000"/>
                  </a:lnTo>
                  <a:lnTo>
                    <a:pt x="564789" y="622300"/>
                  </a:lnTo>
                  <a:close/>
                </a:path>
                <a:path w="3051809" h="4038600">
                  <a:moveTo>
                    <a:pt x="784628" y="749300"/>
                  </a:moveTo>
                  <a:lnTo>
                    <a:pt x="564789" y="749300"/>
                  </a:lnTo>
                  <a:lnTo>
                    <a:pt x="598339" y="762000"/>
                  </a:lnTo>
                  <a:lnTo>
                    <a:pt x="629471" y="762000"/>
                  </a:lnTo>
                  <a:lnTo>
                    <a:pt x="656863" y="787400"/>
                  </a:lnTo>
                  <a:lnTo>
                    <a:pt x="679193" y="812800"/>
                  </a:lnTo>
                  <a:lnTo>
                    <a:pt x="689411" y="825500"/>
                  </a:lnTo>
                  <a:lnTo>
                    <a:pt x="696821" y="850900"/>
                  </a:lnTo>
                  <a:lnTo>
                    <a:pt x="701334" y="863600"/>
                  </a:lnTo>
                  <a:lnTo>
                    <a:pt x="702858" y="889000"/>
                  </a:lnTo>
                  <a:lnTo>
                    <a:pt x="701550" y="914400"/>
                  </a:lnTo>
                  <a:lnTo>
                    <a:pt x="697677" y="927100"/>
                  </a:lnTo>
                  <a:lnTo>
                    <a:pt x="691311" y="939800"/>
                  </a:lnTo>
                  <a:lnTo>
                    <a:pt x="682523" y="965200"/>
                  </a:lnTo>
                  <a:lnTo>
                    <a:pt x="660302" y="990600"/>
                  </a:lnTo>
                  <a:lnTo>
                    <a:pt x="632381" y="1016000"/>
                  </a:lnTo>
                  <a:lnTo>
                    <a:pt x="600097" y="1028700"/>
                  </a:lnTo>
                  <a:lnTo>
                    <a:pt x="788627" y="1028700"/>
                  </a:lnTo>
                  <a:lnTo>
                    <a:pt x="811350" y="990600"/>
                  </a:lnTo>
                  <a:lnTo>
                    <a:pt x="821391" y="952500"/>
                  </a:lnTo>
                  <a:lnTo>
                    <a:pt x="829576" y="889000"/>
                  </a:lnTo>
                  <a:lnTo>
                    <a:pt x="825299" y="838200"/>
                  </a:lnTo>
                  <a:lnTo>
                    <a:pt x="812971" y="800100"/>
                  </a:lnTo>
                  <a:lnTo>
                    <a:pt x="793348" y="762000"/>
                  </a:lnTo>
                  <a:lnTo>
                    <a:pt x="784628" y="749300"/>
                  </a:lnTo>
                  <a:close/>
                </a:path>
                <a:path w="3051809" h="4038600">
                  <a:moveTo>
                    <a:pt x="2901720" y="0"/>
                  </a:moveTo>
                  <a:lnTo>
                    <a:pt x="501428" y="0"/>
                  </a:lnTo>
                  <a:lnTo>
                    <a:pt x="460482" y="12700"/>
                  </a:lnTo>
                  <a:lnTo>
                    <a:pt x="424350" y="38100"/>
                  </a:lnTo>
                  <a:lnTo>
                    <a:pt x="394205" y="76200"/>
                  </a:lnTo>
                  <a:lnTo>
                    <a:pt x="371219" y="114300"/>
                  </a:lnTo>
                  <a:lnTo>
                    <a:pt x="356568" y="152400"/>
                  </a:lnTo>
                  <a:lnTo>
                    <a:pt x="351423" y="190500"/>
                  </a:lnTo>
                  <a:lnTo>
                    <a:pt x="351423" y="622300"/>
                  </a:lnTo>
                  <a:lnTo>
                    <a:pt x="478152" y="622300"/>
                  </a:lnTo>
                  <a:lnTo>
                    <a:pt x="477954" y="190500"/>
                  </a:lnTo>
                  <a:lnTo>
                    <a:pt x="483308" y="165100"/>
                  </a:lnTo>
                  <a:lnTo>
                    <a:pt x="497903" y="139700"/>
                  </a:lnTo>
                  <a:lnTo>
                    <a:pt x="519539" y="127000"/>
                  </a:lnTo>
                  <a:lnTo>
                    <a:pt x="3036842" y="127000"/>
                  </a:lnTo>
                  <a:lnTo>
                    <a:pt x="3031950" y="114300"/>
                  </a:lnTo>
                  <a:lnTo>
                    <a:pt x="3008938" y="76200"/>
                  </a:lnTo>
                  <a:lnTo>
                    <a:pt x="2978773" y="38100"/>
                  </a:lnTo>
                  <a:lnTo>
                    <a:pt x="2942639" y="12700"/>
                  </a:lnTo>
                  <a:lnTo>
                    <a:pt x="2901720" y="0"/>
                  </a:lnTo>
                  <a:close/>
                </a:path>
              </a:pathLst>
            </a:custGeom>
            <a:solidFill>
              <a:srgbClr val="00A652"/>
            </a:solidFill>
          </p:spPr>
          <p:txBody>
            <a:bodyPr wrap="square" lIns="0" tIns="0" rIns="0" bIns="0" rtlCol="0"/>
            <a:lstStyle/>
            <a:p>
              <a:endParaRPr sz="1092"/>
            </a:p>
          </p:txBody>
        </p:sp>
        <p:sp>
          <p:nvSpPr>
            <p:cNvPr id="11" name="object 11"/>
            <p:cNvSpPr/>
            <p:nvPr/>
          </p:nvSpPr>
          <p:spPr>
            <a:xfrm>
              <a:off x="18051161" y="3530467"/>
              <a:ext cx="740410" cy="4044950"/>
            </a:xfrm>
            <a:custGeom>
              <a:avLst/>
              <a:gdLst/>
              <a:ahLst/>
              <a:cxnLst/>
              <a:rect l="l" t="t" r="r" b="b"/>
              <a:pathLst>
                <a:path w="740409" h="4044950">
                  <a:moveTo>
                    <a:pt x="370192" y="0"/>
                  </a:moveTo>
                  <a:lnTo>
                    <a:pt x="323851" y="2888"/>
                  </a:lnTo>
                  <a:lnTo>
                    <a:pt x="279207" y="11322"/>
                  </a:lnTo>
                  <a:lnTo>
                    <a:pt x="236611" y="24951"/>
                  </a:lnTo>
                  <a:lnTo>
                    <a:pt x="196411" y="43424"/>
                  </a:lnTo>
                  <a:lnTo>
                    <a:pt x="158958" y="66393"/>
                  </a:lnTo>
                  <a:lnTo>
                    <a:pt x="124601" y="93508"/>
                  </a:lnTo>
                  <a:lnTo>
                    <a:pt x="93691" y="124419"/>
                  </a:lnTo>
                  <a:lnTo>
                    <a:pt x="66576" y="158775"/>
                  </a:lnTo>
                  <a:lnTo>
                    <a:pt x="43607" y="196228"/>
                  </a:lnTo>
                  <a:lnTo>
                    <a:pt x="25133" y="236428"/>
                  </a:lnTo>
                  <a:lnTo>
                    <a:pt x="11505" y="279025"/>
                  </a:lnTo>
                  <a:lnTo>
                    <a:pt x="3071" y="323668"/>
                  </a:lnTo>
                  <a:lnTo>
                    <a:pt x="182" y="370009"/>
                  </a:lnTo>
                  <a:lnTo>
                    <a:pt x="0" y="3227587"/>
                  </a:lnTo>
                  <a:lnTo>
                    <a:pt x="8" y="3484951"/>
                  </a:lnTo>
                  <a:lnTo>
                    <a:pt x="182" y="3486323"/>
                  </a:lnTo>
                  <a:lnTo>
                    <a:pt x="570" y="3488082"/>
                  </a:lnTo>
                  <a:lnTo>
                    <a:pt x="683" y="3490239"/>
                  </a:lnTo>
                  <a:lnTo>
                    <a:pt x="768" y="3490825"/>
                  </a:lnTo>
                  <a:lnTo>
                    <a:pt x="1166" y="3492773"/>
                  </a:lnTo>
                  <a:lnTo>
                    <a:pt x="2130" y="3498448"/>
                  </a:lnTo>
                  <a:lnTo>
                    <a:pt x="3700" y="3503924"/>
                  </a:lnTo>
                  <a:lnTo>
                    <a:pt x="6046" y="3509003"/>
                  </a:lnTo>
                  <a:lnTo>
                    <a:pt x="6444" y="3509987"/>
                  </a:lnTo>
                  <a:lnTo>
                    <a:pt x="7020" y="3510961"/>
                  </a:lnTo>
                  <a:lnTo>
                    <a:pt x="7616" y="3512144"/>
                  </a:lnTo>
                  <a:lnTo>
                    <a:pt x="316612" y="4014924"/>
                  </a:lnTo>
                  <a:lnTo>
                    <a:pt x="346329" y="4039772"/>
                  </a:lnTo>
                  <a:lnTo>
                    <a:pt x="369993" y="4044861"/>
                  </a:lnTo>
                  <a:lnTo>
                    <a:pt x="378401" y="4044861"/>
                  </a:lnTo>
                  <a:lnTo>
                    <a:pt x="386610" y="4043102"/>
                  </a:lnTo>
                  <a:lnTo>
                    <a:pt x="394243" y="4039772"/>
                  </a:lnTo>
                  <a:lnTo>
                    <a:pt x="401866" y="4036641"/>
                  </a:lnTo>
                  <a:lnTo>
                    <a:pt x="408714" y="4032149"/>
                  </a:lnTo>
                  <a:lnTo>
                    <a:pt x="417908" y="4022956"/>
                  </a:lnTo>
                  <a:lnTo>
                    <a:pt x="421028" y="4019039"/>
                  </a:lnTo>
                  <a:lnTo>
                    <a:pt x="517927" y="3861610"/>
                  </a:lnTo>
                  <a:lnTo>
                    <a:pt x="370192" y="3861610"/>
                  </a:lnTo>
                  <a:lnTo>
                    <a:pt x="328528" y="3794135"/>
                  </a:lnTo>
                  <a:lnTo>
                    <a:pt x="559458" y="3794135"/>
                  </a:lnTo>
                  <a:lnTo>
                    <a:pt x="636255" y="3669364"/>
                  </a:lnTo>
                  <a:lnTo>
                    <a:pt x="488513" y="3669364"/>
                  </a:lnTo>
                  <a:lnTo>
                    <a:pt x="250698" y="3667804"/>
                  </a:lnTo>
                  <a:lnTo>
                    <a:pt x="139612" y="3487307"/>
                  </a:lnTo>
                  <a:lnTo>
                    <a:pt x="216280" y="3391467"/>
                  </a:lnTo>
                  <a:lnTo>
                    <a:pt x="523353" y="3391467"/>
                  </a:lnTo>
                  <a:lnTo>
                    <a:pt x="523507" y="3391278"/>
                  </a:lnTo>
                  <a:lnTo>
                    <a:pt x="740207" y="3391278"/>
                  </a:lnTo>
                  <a:lnTo>
                    <a:pt x="740208" y="3381310"/>
                  </a:lnTo>
                  <a:lnTo>
                    <a:pt x="369406" y="3381310"/>
                  </a:lnTo>
                  <a:lnTo>
                    <a:pt x="305828" y="3301909"/>
                  </a:lnTo>
                  <a:lnTo>
                    <a:pt x="125728" y="3301909"/>
                  </a:lnTo>
                  <a:lnTo>
                    <a:pt x="125927" y="740207"/>
                  </a:lnTo>
                  <a:lnTo>
                    <a:pt x="740368" y="740207"/>
                  </a:lnTo>
                  <a:lnTo>
                    <a:pt x="740375" y="614452"/>
                  </a:lnTo>
                  <a:lnTo>
                    <a:pt x="125917" y="614452"/>
                  </a:lnTo>
                  <a:lnTo>
                    <a:pt x="125917" y="432971"/>
                  </a:lnTo>
                  <a:lnTo>
                    <a:pt x="740386" y="432971"/>
                  </a:lnTo>
                  <a:lnTo>
                    <a:pt x="740378" y="370009"/>
                  </a:lnTo>
                  <a:lnTo>
                    <a:pt x="737212" y="321375"/>
                  </a:lnTo>
                  <a:lnTo>
                    <a:pt x="734407" y="307236"/>
                  </a:lnTo>
                  <a:lnTo>
                    <a:pt x="134534" y="307236"/>
                  </a:lnTo>
                  <a:lnTo>
                    <a:pt x="147726" y="270286"/>
                  </a:lnTo>
                  <a:lnTo>
                    <a:pt x="166728" y="235924"/>
                  </a:lnTo>
                  <a:lnTo>
                    <a:pt x="191049" y="204900"/>
                  </a:lnTo>
                  <a:lnTo>
                    <a:pt x="220196" y="177963"/>
                  </a:lnTo>
                  <a:lnTo>
                    <a:pt x="254132" y="155610"/>
                  </a:lnTo>
                  <a:lnTo>
                    <a:pt x="291079" y="139237"/>
                  </a:lnTo>
                  <a:lnTo>
                    <a:pt x="330084" y="129172"/>
                  </a:lnTo>
                  <a:lnTo>
                    <a:pt x="370192" y="125744"/>
                  </a:lnTo>
                  <a:lnTo>
                    <a:pt x="647004" y="125744"/>
                  </a:lnTo>
                  <a:lnTo>
                    <a:pt x="631859" y="108530"/>
                  </a:lnTo>
                  <a:lnTo>
                    <a:pt x="595022" y="76182"/>
                  </a:lnTo>
                  <a:lnTo>
                    <a:pt x="554845" y="49278"/>
                  </a:lnTo>
                  <a:lnTo>
                    <a:pt x="511800" y="28012"/>
                  </a:lnTo>
                  <a:lnTo>
                    <a:pt x="466361" y="12580"/>
                  </a:lnTo>
                  <a:lnTo>
                    <a:pt x="419001" y="3177"/>
                  </a:lnTo>
                  <a:lnTo>
                    <a:pt x="370192" y="0"/>
                  </a:lnTo>
                  <a:close/>
                </a:path>
                <a:path w="740409" h="4044950">
                  <a:moveTo>
                    <a:pt x="559458" y="3794135"/>
                  </a:moveTo>
                  <a:lnTo>
                    <a:pt x="328528" y="3794135"/>
                  </a:lnTo>
                  <a:lnTo>
                    <a:pt x="411447" y="3794533"/>
                  </a:lnTo>
                  <a:lnTo>
                    <a:pt x="370192" y="3861610"/>
                  </a:lnTo>
                  <a:lnTo>
                    <a:pt x="517927" y="3861610"/>
                  </a:lnTo>
                  <a:lnTo>
                    <a:pt x="559458" y="3794135"/>
                  </a:lnTo>
                  <a:close/>
                </a:path>
                <a:path w="740409" h="4044950">
                  <a:moveTo>
                    <a:pt x="740207" y="3391278"/>
                  </a:moveTo>
                  <a:lnTo>
                    <a:pt x="523507" y="3391278"/>
                  </a:lnTo>
                  <a:lnTo>
                    <a:pt x="591955" y="3476742"/>
                  </a:lnTo>
                  <a:lnTo>
                    <a:pt x="600562" y="3487098"/>
                  </a:lnTo>
                  <a:lnTo>
                    <a:pt x="488513" y="3669364"/>
                  </a:lnTo>
                  <a:lnTo>
                    <a:pt x="636255" y="3669364"/>
                  </a:lnTo>
                  <a:lnTo>
                    <a:pt x="730621" y="3516050"/>
                  </a:lnTo>
                  <a:lnTo>
                    <a:pt x="732380" y="3513306"/>
                  </a:lnTo>
                  <a:lnTo>
                    <a:pt x="733552" y="3509987"/>
                  </a:lnTo>
                  <a:lnTo>
                    <a:pt x="734526" y="3508416"/>
                  </a:lnTo>
                  <a:lnTo>
                    <a:pt x="735113" y="3506657"/>
                  </a:lnTo>
                  <a:lnTo>
                    <a:pt x="735898" y="3504710"/>
                  </a:lnTo>
                  <a:lnTo>
                    <a:pt x="737657" y="3500008"/>
                  </a:lnTo>
                  <a:lnTo>
                    <a:pt x="738830" y="3495129"/>
                  </a:lnTo>
                  <a:lnTo>
                    <a:pt x="739406" y="3490239"/>
                  </a:lnTo>
                  <a:lnTo>
                    <a:pt x="739605" y="3488867"/>
                  </a:lnTo>
                  <a:lnTo>
                    <a:pt x="739745" y="3488082"/>
                  </a:lnTo>
                  <a:lnTo>
                    <a:pt x="739814" y="3486920"/>
                  </a:lnTo>
                  <a:lnTo>
                    <a:pt x="740201" y="3484951"/>
                  </a:lnTo>
                  <a:lnTo>
                    <a:pt x="740207" y="3391278"/>
                  </a:lnTo>
                  <a:close/>
                </a:path>
                <a:path w="740409" h="4044950">
                  <a:moveTo>
                    <a:pt x="523353" y="3391467"/>
                  </a:moveTo>
                  <a:lnTo>
                    <a:pt x="216280" y="3391467"/>
                  </a:lnTo>
                  <a:lnTo>
                    <a:pt x="320319" y="3521337"/>
                  </a:lnTo>
                  <a:lnTo>
                    <a:pt x="323450" y="3524856"/>
                  </a:lnTo>
                  <a:lnTo>
                    <a:pt x="325209" y="3526217"/>
                  </a:lnTo>
                  <a:lnTo>
                    <a:pt x="326769" y="3528175"/>
                  </a:lnTo>
                  <a:lnTo>
                    <a:pt x="328340" y="3529934"/>
                  </a:lnTo>
                  <a:lnTo>
                    <a:pt x="330099" y="3531107"/>
                  </a:lnTo>
                  <a:lnTo>
                    <a:pt x="332643" y="3533253"/>
                  </a:lnTo>
                  <a:lnTo>
                    <a:pt x="335177" y="3534436"/>
                  </a:lnTo>
                  <a:lnTo>
                    <a:pt x="336549" y="3535023"/>
                  </a:lnTo>
                  <a:lnTo>
                    <a:pt x="339093" y="3536583"/>
                  </a:lnTo>
                  <a:lnTo>
                    <a:pt x="341837" y="3538143"/>
                  </a:lnTo>
                  <a:lnTo>
                    <a:pt x="349062" y="3541274"/>
                  </a:lnTo>
                  <a:lnTo>
                    <a:pt x="352978" y="3542447"/>
                  </a:lnTo>
                  <a:lnTo>
                    <a:pt x="357281" y="3543232"/>
                  </a:lnTo>
                  <a:lnTo>
                    <a:pt x="360998" y="3544017"/>
                  </a:lnTo>
                  <a:lnTo>
                    <a:pt x="364129" y="3544405"/>
                  </a:lnTo>
                  <a:lnTo>
                    <a:pt x="367448" y="3544593"/>
                  </a:lnTo>
                  <a:lnTo>
                    <a:pt x="371563" y="3544991"/>
                  </a:lnTo>
                  <a:lnTo>
                    <a:pt x="375469" y="3544405"/>
                  </a:lnTo>
                  <a:lnTo>
                    <a:pt x="380558" y="3543431"/>
                  </a:lnTo>
                  <a:lnTo>
                    <a:pt x="386610" y="3542447"/>
                  </a:lnTo>
                  <a:lnTo>
                    <a:pt x="390526" y="3541075"/>
                  </a:lnTo>
                  <a:lnTo>
                    <a:pt x="394641" y="3539515"/>
                  </a:lnTo>
                  <a:lnTo>
                    <a:pt x="398160" y="3537557"/>
                  </a:lnTo>
                  <a:lnTo>
                    <a:pt x="401280" y="3535609"/>
                  </a:lnTo>
                  <a:lnTo>
                    <a:pt x="402850" y="3535023"/>
                  </a:lnTo>
                  <a:lnTo>
                    <a:pt x="405594" y="3533850"/>
                  </a:lnTo>
                  <a:lnTo>
                    <a:pt x="408714" y="3531306"/>
                  </a:lnTo>
                  <a:lnTo>
                    <a:pt x="410285" y="3529934"/>
                  </a:lnTo>
                  <a:lnTo>
                    <a:pt x="412044" y="3528562"/>
                  </a:lnTo>
                  <a:lnTo>
                    <a:pt x="413992" y="3526416"/>
                  </a:lnTo>
                  <a:lnTo>
                    <a:pt x="415562" y="3525044"/>
                  </a:lnTo>
                  <a:lnTo>
                    <a:pt x="418693" y="3521526"/>
                  </a:lnTo>
                  <a:lnTo>
                    <a:pt x="521360" y="3392839"/>
                  </a:lnTo>
                  <a:lnTo>
                    <a:pt x="522234" y="3392839"/>
                  </a:lnTo>
                  <a:lnTo>
                    <a:pt x="523353" y="3391467"/>
                  </a:lnTo>
                  <a:close/>
                </a:path>
                <a:path w="740409" h="4044950">
                  <a:moveTo>
                    <a:pt x="522234" y="3392839"/>
                  </a:moveTo>
                  <a:lnTo>
                    <a:pt x="521360" y="3392839"/>
                  </a:lnTo>
                  <a:lnTo>
                    <a:pt x="521747" y="3393435"/>
                  </a:lnTo>
                  <a:lnTo>
                    <a:pt x="522234" y="3392839"/>
                  </a:lnTo>
                  <a:close/>
                </a:path>
                <a:path w="740409" h="4044950">
                  <a:moveTo>
                    <a:pt x="525266" y="3227587"/>
                  </a:moveTo>
                  <a:lnTo>
                    <a:pt x="517842" y="3227587"/>
                  </a:lnTo>
                  <a:lnTo>
                    <a:pt x="514512" y="3228184"/>
                  </a:lnTo>
                  <a:lnTo>
                    <a:pt x="510994" y="3228760"/>
                  </a:lnTo>
                  <a:lnTo>
                    <a:pt x="488900" y="3237566"/>
                  </a:lnTo>
                  <a:lnTo>
                    <a:pt x="486356" y="3238938"/>
                  </a:lnTo>
                  <a:lnTo>
                    <a:pt x="483811" y="3240885"/>
                  </a:lnTo>
                  <a:lnTo>
                    <a:pt x="480492" y="3243827"/>
                  </a:lnTo>
                  <a:lnTo>
                    <a:pt x="479120" y="3245775"/>
                  </a:lnTo>
                  <a:lnTo>
                    <a:pt x="477162" y="3247147"/>
                  </a:lnTo>
                  <a:lnTo>
                    <a:pt x="475403" y="3248906"/>
                  </a:lnTo>
                  <a:lnTo>
                    <a:pt x="474032" y="3250665"/>
                  </a:lnTo>
                  <a:lnTo>
                    <a:pt x="369406" y="3381310"/>
                  </a:lnTo>
                  <a:lnTo>
                    <a:pt x="740208" y="3381310"/>
                  </a:lnTo>
                  <a:lnTo>
                    <a:pt x="740212" y="3303271"/>
                  </a:lnTo>
                  <a:lnTo>
                    <a:pt x="614446" y="3303271"/>
                  </a:lnTo>
                  <a:lnTo>
                    <a:pt x="572207" y="3250665"/>
                  </a:lnTo>
                  <a:lnTo>
                    <a:pt x="555191" y="3236582"/>
                  </a:lnTo>
                  <a:lnTo>
                    <a:pt x="551862" y="3234634"/>
                  </a:lnTo>
                  <a:lnTo>
                    <a:pt x="548343" y="3232676"/>
                  </a:lnTo>
                  <a:lnTo>
                    <a:pt x="540333" y="3229744"/>
                  </a:lnTo>
                  <a:lnTo>
                    <a:pt x="537003" y="3229147"/>
                  </a:lnTo>
                  <a:lnTo>
                    <a:pt x="534072" y="3228571"/>
                  </a:lnTo>
                  <a:lnTo>
                    <a:pt x="529569" y="3227786"/>
                  </a:lnTo>
                  <a:lnTo>
                    <a:pt x="525266" y="3227587"/>
                  </a:lnTo>
                  <a:close/>
                </a:path>
                <a:path w="740409" h="4044950">
                  <a:moveTo>
                    <a:pt x="740368" y="740207"/>
                  </a:moveTo>
                  <a:lnTo>
                    <a:pt x="614635" y="740207"/>
                  </a:lnTo>
                  <a:lnTo>
                    <a:pt x="614446" y="3303271"/>
                  </a:lnTo>
                  <a:lnTo>
                    <a:pt x="740212" y="3303271"/>
                  </a:lnTo>
                  <a:lnTo>
                    <a:pt x="740368" y="740207"/>
                  </a:lnTo>
                  <a:close/>
                </a:path>
                <a:path w="740409" h="4044950">
                  <a:moveTo>
                    <a:pt x="219401" y="3227587"/>
                  </a:moveTo>
                  <a:lnTo>
                    <a:pt x="211977" y="3227587"/>
                  </a:lnTo>
                  <a:lnTo>
                    <a:pt x="208061" y="3227985"/>
                  </a:lnTo>
                  <a:lnTo>
                    <a:pt x="183224" y="3236969"/>
                  </a:lnTo>
                  <a:lnTo>
                    <a:pt x="180690" y="3237953"/>
                  </a:lnTo>
                  <a:lnTo>
                    <a:pt x="178533" y="3239325"/>
                  </a:lnTo>
                  <a:lnTo>
                    <a:pt x="174627" y="3242456"/>
                  </a:lnTo>
                  <a:lnTo>
                    <a:pt x="173067" y="3244016"/>
                  </a:lnTo>
                  <a:lnTo>
                    <a:pt x="171695" y="3245974"/>
                  </a:lnTo>
                  <a:lnTo>
                    <a:pt x="169936" y="3247147"/>
                  </a:lnTo>
                  <a:lnTo>
                    <a:pt x="166805" y="3250665"/>
                  </a:lnTo>
                  <a:lnTo>
                    <a:pt x="125728" y="3301909"/>
                  </a:lnTo>
                  <a:lnTo>
                    <a:pt x="305828" y="3301909"/>
                  </a:lnTo>
                  <a:lnTo>
                    <a:pt x="294707" y="3288015"/>
                  </a:lnTo>
                  <a:lnTo>
                    <a:pt x="294896" y="3287826"/>
                  </a:lnTo>
                  <a:lnTo>
                    <a:pt x="264970" y="3250665"/>
                  </a:lnTo>
                  <a:lnTo>
                    <a:pt x="247965" y="3236582"/>
                  </a:lnTo>
                  <a:lnTo>
                    <a:pt x="244834" y="3234822"/>
                  </a:lnTo>
                  <a:lnTo>
                    <a:pt x="227432" y="3228760"/>
                  </a:lnTo>
                  <a:lnTo>
                    <a:pt x="226835" y="3228571"/>
                  </a:lnTo>
                  <a:lnTo>
                    <a:pt x="223128" y="3227985"/>
                  </a:lnTo>
                  <a:lnTo>
                    <a:pt x="219401" y="3227587"/>
                  </a:lnTo>
                  <a:close/>
                </a:path>
                <a:path w="740409" h="4044950">
                  <a:moveTo>
                    <a:pt x="740386" y="432971"/>
                  </a:moveTo>
                  <a:lnTo>
                    <a:pt x="614635" y="432971"/>
                  </a:lnTo>
                  <a:lnTo>
                    <a:pt x="614635" y="614452"/>
                  </a:lnTo>
                  <a:lnTo>
                    <a:pt x="740375" y="614452"/>
                  </a:lnTo>
                  <a:lnTo>
                    <a:pt x="740386" y="432971"/>
                  </a:lnTo>
                  <a:close/>
                </a:path>
                <a:path w="740409" h="4044950">
                  <a:moveTo>
                    <a:pt x="647004" y="125744"/>
                  </a:moveTo>
                  <a:lnTo>
                    <a:pt x="370192" y="125744"/>
                  </a:lnTo>
                  <a:lnTo>
                    <a:pt x="410405" y="129172"/>
                  </a:lnTo>
                  <a:lnTo>
                    <a:pt x="449467" y="139237"/>
                  </a:lnTo>
                  <a:lnTo>
                    <a:pt x="486440" y="155610"/>
                  </a:lnTo>
                  <a:lnTo>
                    <a:pt x="520386" y="177963"/>
                  </a:lnTo>
                  <a:lnTo>
                    <a:pt x="549528" y="204900"/>
                  </a:lnTo>
                  <a:lnTo>
                    <a:pt x="573845" y="235924"/>
                  </a:lnTo>
                  <a:lnTo>
                    <a:pt x="592846" y="270286"/>
                  </a:lnTo>
                  <a:lnTo>
                    <a:pt x="606038" y="307236"/>
                  </a:lnTo>
                  <a:lnTo>
                    <a:pt x="734407" y="307236"/>
                  </a:lnTo>
                  <a:lnTo>
                    <a:pt x="727810" y="273984"/>
                  </a:lnTo>
                  <a:lnTo>
                    <a:pt x="712378" y="228515"/>
                  </a:lnTo>
                  <a:lnTo>
                    <a:pt x="691112" y="185456"/>
                  </a:lnTo>
                  <a:lnTo>
                    <a:pt x="664207" y="145298"/>
                  </a:lnTo>
                  <a:lnTo>
                    <a:pt x="647004" y="125744"/>
                  </a:lnTo>
                  <a:close/>
                </a:path>
              </a:pathLst>
            </a:custGeom>
            <a:solidFill>
              <a:srgbClr val="00A652"/>
            </a:solidFill>
          </p:spPr>
          <p:txBody>
            <a:bodyPr wrap="square" lIns="0" tIns="0" rIns="0" bIns="0" rtlCol="0"/>
            <a:lstStyle/>
            <a:p>
              <a:endParaRPr sz="1092"/>
            </a:p>
          </p:txBody>
        </p:sp>
      </p:grpSp>
    </p:spTree>
    <p:extLst>
      <p:ext uri="{BB962C8B-B14F-4D97-AF65-F5344CB8AC3E}">
        <p14:creationId xmlns:p14="http://schemas.microsoft.com/office/powerpoint/2010/main" val="317657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708" t="6717" r="3052" b="7927"/>
          <a:stretch/>
        </p:blipFill>
        <p:spPr>
          <a:xfrm>
            <a:off x="5860483" y="3065178"/>
            <a:ext cx="5744318" cy="2509078"/>
          </a:xfrm>
          <a:prstGeom prst="rect">
            <a:avLst/>
          </a:prstGeom>
          <a:ln>
            <a:solidFill>
              <a:schemeClr val="tx1"/>
            </a:solidFill>
          </a:ln>
        </p:spPr>
      </p:pic>
      <p:sp>
        <p:nvSpPr>
          <p:cNvPr id="4"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Arbitral Proceedings</a:t>
            </a:r>
            <a:endParaRPr lang="en-US" sz="3200" dirty="0">
              <a:latin typeface="Arial"/>
              <a:cs typeface="Aria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grpSp>
        <p:nvGrpSpPr>
          <p:cNvPr id="44" name="Group 43"/>
          <p:cNvGrpSpPr/>
          <p:nvPr/>
        </p:nvGrpSpPr>
        <p:grpSpPr>
          <a:xfrm>
            <a:off x="761777" y="1561969"/>
            <a:ext cx="7349133" cy="5443304"/>
            <a:chOff x="406003" y="2341954"/>
            <a:chExt cx="6825162" cy="4789131"/>
          </a:xfrm>
        </p:grpSpPr>
        <p:sp>
          <p:nvSpPr>
            <p:cNvPr id="8" name="object 15"/>
            <p:cNvSpPr txBox="1"/>
            <p:nvPr/>
          </p:nvSpPr>
          <p:spPr>
            <a:xfrm>
              <a:off x="544390" y="2341954"/>
              <a:ext cx="6686775" cy="4789131"/>
            </a:xfrm>
            <a:prstGeom prst="rect">
              <a:avLst/>
            </a:prstGeom>
          </p:spPr>
          <p:txBody>
            <a:bodyPr vert="horz" wrap="square" lIns="0" tIns="59054" rIns="0" bIns="0" rtlCol="0">
              <a:spAutoFit/>
            </a:bodyPr>
            <a:lstStyle/>
            <a:p>
              <a:pPr marL="469900" marR="121285" lvl="1">
                <a:spcBef>
                  <a:spcPts val="1800"/>
                </a:spcBef>
                <a:buClr>
                  <a:srgbClr val="00A651"/>
                </a:buClr>
              </a:pPr>
              <a:r>
                <a:rPr lang="fr-FR" sz="1600" b="1" dirty="0">
                  <a:solidFill>
                    <a:srgbClr val="00A651"/>
                  </a:solidFill>
                  <a:latin typeface="Arial"/>
                  <a:cs typeface="Arial"/>
                </a:rPr>
                <a:t>Section I.     </a:t>
              </a:r>
              <a:r>
                <a:rPr lang="en-US" sz="1600" dirty="0">
                  <a:latin typeface="Arial"/>
                  <a:cs typeface="Arial"/>
                </a:rPr>
                <a:t>Initial Commitment</a:t>
              </a:r>
            </a:p>
            <a:p>
              <a:pPr marL="469900" marR="121285" lvl="1">
                <a:spcBef>
                  <a:spcPts val="1800"/>
                </a:spcBef>
                <a:buClr>
                  <a:srgbClr val="00A651"/>
                </a:buClr>
              </a:pPr>
              <a:r>
                <a:rPr lang="en-US" sz="1600" b="1" dirty="0">
                  <a:solidFill>
                    <a:srgbClr val="00A651"/>
                  </a:solidFill>
                  <a:latin typeface="Arial"/>
                  <a:cs typeface="Arial"/>
                </a:rPr>
                <a:t>Section II.    </a:t>
              </a:r>
              <a:r>
                <a:rPr lang="en-US" sz="1600" dirty="0">
                  <a:latin typeface="Arial"/>
                  <a:cs typeface="Arial"/>
                </a:rPr>
                <a:t>Conduct of Proceedings</a:t>
              </a:r>
            </a:p>
            <a:p>
              <a:pPr marL="469900" marR="121285" lvl="1">
                <a:spcBef>
                  <a:spcPts val="1800"/>
                </a:spcBef>
                <a:buClr>
                  <a:srgbClr val="00A651"/>
                </a:buClr>
              </a:pPr>
              <a:r>
                <a:rPr lang="en-US" sz="1600" b="1" dirty="0">
                  <a:solidFill>
                    <a:srgbClr val="00A651"/>
                  </a:solidFill>
                  <a:latin typeface="Arial"/>
                  <a:cs typeface="Arial"/>
                </a:rPr>
                <a:t>Section III.   </a:t>
              </a:r>
              <a:r>
                <a:rPr lang="en-US" sz="1600" dirty="0">
                  <a:latin typeface="Arial"/>
                  <a:cs typeface="Arial"/>
                </a:rPr>
                <a:t>Written Submissions and Documentary Evidence</a:t>
              </a:r>
            </a:p>
            <a:p>
              <a:pPr marL="469900" marR="121285" lvl="1">
                <a:spcBef>
                  <a:spcPts val="1800"/>
                </a:spcBef>
                <a:buClr>
                  <a:srgbClr val="00A651"/>
                </a:buClr>
              </a:pPr>
              <a:r>
                <a:rPr lang="en-US" sz="1600" b="1" dirty="0">
                  <a:solidFill>
                    <a:srgbClr val="00A651"/>
                  </a:solidFill>
                  <a:latin typeface="Arial"/>
                  <a:cs typeface="Arial"/>
                </a:rPr>
                <a:t>Section IV.   </a:t>
              </a:r>
              <a:r>
                <a:rPr lang="en-US" sz="1600" dirty="0">
                  <a:latin typeface="Arial"/>
                  <a:cs typeface="Arial"/>
                </a:rPr>
                <a:t>Document Production</a:t>
              </a:r>
            </a:p>
            <a:p>
              <a:pPr marL="469900" marR="121285" lvl="1">
                <a:spcBef>
                  <a:spcPts val="1800"/>
                </a:spcBef>
                <a:buClr>
                  <a:srgbClr val="00A651"/>
                </a:buClr>
              </a:pPr>
              <a:r>
                <a:rPr lang="en-US" sz="1600" b="1" dirty="0">
                  <a:solidFill>
                    <a:srgbClr val="00A651"/>
                  </a:solidFill>
                  <a:latin typeface="Arial"/>
                  <a:cs typeface="Arial"/>
                </a:rPr>
                <a:t>Section V.    </a:t>
              </a:r>
              <a:r>
                <a:rPr lang="en-US" sz="1600" dirty="0">
                  <a:latin typeface="Arial"/>
                  <a:cs typeface="Arial"/>
                </a:rPr>
                <a:t>Witnesses and Experts Preparation</a:t>
              </a:r>
            </a:p>
            <a:p>
              <a:pPr marL="469900" marR="121285" lvl="1">
                <a:spcBef>
                  <a:spcPts val="1800"/>
                </a:spcBef>
                <a:buClr>
                  <a:srgbClr val="00A651"/>
                </a:buClr>
              </a:pPr>
              <a:r>
                <a:rPr lang="en-US" sz="1600" b="1" dirty="0">
                  <a:solidFill>
                    <a:srgbClr val="00A651"/>
                  </a:solidFill>
                  <a:latin typeface="Arial"/>
                  <a:cs typeface="Arial"/>
                </a:rPr>
                <a:t>Section VI.   </a:t>
              </a:r>
              <a:r>
                <a:rPr lang="en-US" sz="1600" dirty="0">
                  <a:latin typeface="Arial"/>
                  <a:cs typeface="Arial"/>
                </a:rPr>
                <a:t>Hearings</a:t>
              </a:r>
            </a:p>
            <a:p>
              <a:pPr marL="469900" marR="121285" lvl="1">
                <a:spcBef>
                  <a:spcPts val="1800"/>
                </a:spcBef>
                <a:buClr>
                  <a:srgbClr val="00A651"/>
                </a:buClr>
              </a:pPr>
              <a:r>
                <a:rPr lang="en-US" sz="1600" b="1" dirty="0">
                  <a:solidFill>
                    <a:srgbClr val="00A651"/>
                  </a:solidFill>
                  <a:latin typeface="Arial"/>
                  <a:cs typeface="Arial"/>
                </a:rPr>
                <a:t>Section VII.  </a:t>
              </a:r>
              <a:r>
                <a:rPr lang="en-US" sz="1600" dirty="0">
                  <a:latin typeface="Arial"/>
                  <a:cs typeface="Arial"/>
                </a:rPr>
                <a:t>Settlements</a:t>
              </a:r>
            </a:p>
            <a:p>
              <a:pPr marL="469900" marR="121285" lvl="1">
                <a:spcBef>
                  <a:spcPts val="1800"/>
                </a:spcBef>
                <a:buClr>
                  <a:srgbClr val="00A651"/>
                </a:buClr>
              </a:pPr>
              <a:r>
                <a:rPr lang="en-US" sz="1600" b="1" dirty="0">
                  <a:solidFill>
                    <a:srgbClr val="00A651"/>
                  </a:solidFill>
                  <a:latin typeface="Arial"/>
                  <a:cs typeface="Arial"/>
                </a:rPr>
                <a:t>Section VIII. </a:t>
              </a:r>
              <a:r>
                <a:rPr lang="en-US" sz="1600" dirty="0">
                  <a:latin typeface="Arial"/>
                  <a:cs typeface="Arial"/>
                </a:rPr>
                <a:t>Travel Responsibly</a:t>
              </a:r>
            </a:p>
            <a:p>
              <a:pPr marL="469900" marR="121285" lvl="1">
                <a:spcBef>
                  <a:spcPts val="1800"/>
                </a:spcBef>
                <a:buClr>
                  <a:srgbClr val="00A651"/>
                </a:buClr>
              </a:pPr>
              <a:r>
                <a:rPr lang="en-US" sz="1600" b="1" dirty="0">
                  <a:solidFill>
                    <a:srgbClr val="00A651"/>
                  </a:solidFill>
                  <a:latin typeface="Arial"/>
                  <a:cs typeface="Arial"/>
                </a:rPr>
                <a:t>Section IX.   </a:t>
              </a:r>
              <a:r>
                <a:rPr lang="en-US" sz="1600" dirty="0">
                  <a:latin typeface="Arial"/>
                  <a:cs typeface="Arial"/>
                </a:rPr>
                <a:t>Offsetting Carbon Emissions</a:t>
              </a:r>
            </a:p>
            <a:p>
              <a:pPr marL="469900" marR="121285" lvl="1">
                <a:spcBef>
                  <a:spcPts val="1110"/>
                </a:spcBef>
                <a:buClr>
                  <a:srgbClr val="00A651"/>
                </a:buClr>
              </a:pPr>
              <a:endParaRPr lang="fr-FR" sz="1250" dirty="0">
                <a:latin typeface="Arial"/>
                <a:cs typeface="Arial"/>
              </a:endParaRPr>
            </a:p>
            <a:p>
              <a:pPr marL="469900" marR="121285" lvl="1">
                <a:spcBef>
                  <a:spcPts val="1110"/>
                </a:spcBef>
                <a:buClr>
                  <a:srgbClr val="00A651"/>
                </a:buClr>
              </a:pPr>
              <a:endParaRPr lang="en-US" sz="1250" dirty="0">
                <a:latin typeface="Arial"/>
                <a:cs typeface="Arial"/>
              </a:endParaRPr>
            </a:p>
          </p:txBody>
        </p:sp>
        <p:grpSp>
          <p:nvGrpSpPr>
            <p:cNvPr id="3" name="Group 2"/>
            <p:cNvGrpSpPr/>
            <p:nvPr/>
          </p:nvGrpSpPr>
          <p:grpSpPr>
            <a:xfrm>
              <a:off x="406003" y="2377141"/>
              <a:ext cx="411691" cy="3596745"/>
              <a:chOff x="406003" y="2377141"/>
              <a:chExt cx="411691" cy="3596745"/>
            </a:xfrm>
          </p:grpSpPr>
          <p:sp>
            <p:nvSpPr>
              <p:cNvPr id="11" name="object 3"/>
              <p:cNvSpPr/>
              <p:nvPr/>
            </p:nvSpPr>
            <p:spPr>
              <a:xfrm>
                <a:off x="406003" y="2377141"/>
                <a:ext cx="411691" cy="241674"/>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endParaRPr sz="1092"/>
              </a:p>
            </p:txBody>
          </p:sp>
          <p:pic>
            <p:nvPicPr>
              <p:cNvPr id="12" name="Picture 11"/>
              <p:cNvPicPr>
                <a:picLocks noChangeAspect="1"/>
              </p:cNvPicPr>
              <p:nvPr/>
            </p:nvPicPr>
            <p:blipFill>
              <a:blip r:embed="rId5"/>
              <a:stretch>
                <a:fillRect/>
              </a:stretch>
            </p:blipFill>
            <p:spPr>
              <a:xfrm>
                <a:off x="416164" y="2751493"/>
                <a:ext cx="352103" cy="341050"/>
              </a:xfrm>
              <a:prstGeom prst="rect">
                <a:avLst/>
              </a:prstGeom>
            </p:spPr>
          </p:pic>
          <p:grpSp>
            <p:nvGrpSpPr>
              <p:cNvPr id="13" name="Group 12"/>
              <p:cNvGrpSpPr/>
              <p:nvPr/>
            </p:nvGrpSpPr>
            <p:grpSpPr>
              <a:xfrm>
                <a:off x="465591" y="3193363"/>
                <a:ext cx="352103" cy="315082"/>
                <a:chOff x="7983306" y="3368966"/>
                <a:chExt cx="3535045" cy="3429000"/>
              </a:xfrm>
            </p:grpSpPr>
            <p:sp>
              <p:nvSpPr>
                <p:cNvPr id="14" name="object 14"/>
                <p:cNvSpPr/>
                <p:nvPr/>
              </p:nvSpPr>
              <p:spPr>
                <a:xfrm>
                  <a:off x="7983306" y="3368966"/>
                  <a:ext cx="3535045" cy="3429000"/>
                </a:xfrm>
                <a:custGeom>
                  <a:avLst/>
                  <a:gdLst/>
                  <a:ahLst/>
                  <a:cxnLst/>
                  <a:rect l="l" t="t" r="r" b="b"/>
                  <a:pathLst>
                    <a:path w="3535045" h="3429000">
                      <a:moveTo>
                        <a:pt x="3264830" y="3098800"/>
                      </a:moveTo>
                      <a:lnTo>
                        <a:pt x="2204640" y="3098800"/>
                      </a:lnTo>
                      <a:lnTo>
                        <a:pt x="2190469" y="3111500"/>
                      </a:lnTo>
                      <a:lnTo>
                        <a:pt x="2180920" y="3124200"/>
                      </a:lnTo>
                      <a:lnTo>
                        <a:pt x="2177420" y="3136900"/>
                      </a:lnTo>
                      <a:lnTo>
                        <a:pt x="2177420" y="3390900"/>
                      </a:lnTo>
                      <a:lnTo>
                        <a:pt x="2180920" y="3403600"/>
                      </a:lnTo>
                      <a:lnTo>
                        <a:pt x="2190469" y="3416300"/>
                      </a:lnTo>
                      <a:lnTo>
                        <a:pt x="2204640" y="3429000"/>
                      </a:lnTo>
                      <a:lnTo>
                        <a:pt x="2239397" y="3429000"/>
                      </a:lnTo>
                      <a:lnTo>
                        <a:pt x="2253636" y="3416300"/>
                      </a:lnTo>
                      <a:lnTo>
                        <a:pt x="2263256" y="3403600"/>
                      </a:lnTo>
                      <a:lnTo>
                        <a:pt x="2266789" y="3390900"/>
                      </a:lnTo>
                      <a:lnTo>
                        <a:pt x="2266789" y="3187700"/>
                      </a:lnTo>
                      <a:lnTo>
                        <a:pt x="3292130" y="3187700"/>
                      </a:lnTo>
                      <a:lnTo>
                        <a:pt x="3292130" y="3136900"/>
                      </a:lnTo>
                      <a:lnTo>
                        <a:pt x="3288626" y="3124200"/>
                      </a:lnTo>
                      <a:lnTo>
                        <a:pt x="3279057" y="3111500"/>
                      </a:lnTo>
                      <a:lnTo>
                        <a:pt x="3264830" y="3098800"/>
                      </a:lnTo>
                      <a:close/>
                    </a:path>
                    <a:path w="3535045" h="3429000">
                      <a:moveTo>
                        <a:pt x="3292130" y="3187700"/>
                      </a:moveTo>
                      <a:lnTo>
                        <a:pt x="3202761" y="3187700"/>
                      </a:lnTo>
                      <a:lnTo>
                        <a:pt x="3202761" y="3390900"/>
                      </a:lnTo>
                      <a:lnTo>
                        <a:pt x="3206262" y="3403600"/>
                      </a:lnTo>
                      <a:lnTo>
                        <a:pt x="3215815" y="3416300"/>
                      </a:lnTo>
                      <a:lnTo>
                        <a:pt x="3229990" y="3429000"/>
                      </a:lnTo>
                      <a:lnTo>
                        <a:pt x="3264830" y="3429000"/>
                      </a:lnTo>
                      <a:lnTo>
                        <a:pt x="3279057" y="3416300"/>
                      </a:lnTo>
                      <a:lnTo>
                        <a:pt x="3288626" y="3403600"/>
                      </a:lnTo>
                      <a:lnTo>
                        <a:pt x="3292130" y="3390900"/>
                      </a:lnTo>
                      <a:lnTo>
                        <a:pt x="3292130" y="3187700"/>
                      </a:lnTo>
                      <a:close/>
                    </a:path>
                    <a:path w="3535045" h="3429000">
                      <a:moveTo>
                        <a:pt x="2393465" y="12700"/>
                      </a:moveTo>
                      <a:lnTo>
                        <a:pt x="13078" y="12700"/>
                      </a:lnTo>
                      <a:lnTo>
                        <a:pt x="3504" y="25400"/>
                      </a:lnTo>
                      <a:lnTo>
                        <a:pt x="0" y="50800"/>
                      </a:lnTo>
                      <a:lnTo>
                        <a:pt x="0" y="2959100"/>
                      </a:lnTo>
                      <a:lnTo>
                        <a:pt x="3504" y="2971800"/>
                      </a:lnTo>
                      <a:lnTo>
                        <a:pt x="13078" y="2984500"/>
                      </a:lnTo>
                      <a:lnTo>
                        <a:pt x="27308" y="2997200"/>
                      </a:lnTo>
                      <a:lnTo>
                        <a:pt x="2197566" y="2997200"/>
                      </a:lnTo>
                      <a:lnTo>
                        <a:pt x="2223734" y="3022600"/>
                      </a:lnTo>
                      <a:lnTo>
                        <a:pt x="2249262" y="3048000"/>
                      </a:lnTo>
                      <a:lnTo>
                        <a:pt x="2273874" y="3073400"/>
                      </a:lnTo>
                      <a:lnTo>
                        <a:pt x="2297291" y="3098800"/>
                      </a:lnTo>
                      <a:lnTo>
                        <a:pt x="2425591" y="3098800"/>
                      </a:lnTo>
                      <a:lnTo>
                        <a:pt x="2394038" y="3060700"/>
                      </a:lnTo>
                      <a:lnTo>
                        <a:pt x="2356857" y="3035300"/>
                      </a:lnTo>
                      <a:lnTo>
                        <a:pt x="2316167" y="2984500"/>
                      </a:lnTo>
                      <a:lnTo>
                        <a:pt x="2274092" y="2946400"/>
                      </a:lnTo>
                      <a:lnTo>
                        <a:pt x="2232753" y="2908300"/>
                      </a:lnTo>
                      <a:lnTo>
                        <a:pt x="89379" y="2908300"/>
                      </a:lnTo>
                      <a:lnTo>
                        <a:pt x="89379" y="88900"/>
                      </a:lnTo>
                      <a:lnTo>
                        <a:pt x="2406617" y="88900"/>
                      </a:lnTo>
                      <a:lnTo>
                        <a:pt x="2406617" y="50800"/>
                      </a:lnTo>
                      <a:lnTo>
                        <a:pt x="2403085" y="25400"/>
                      </a:lnTo>
                      <a:lnTo>
                        <a:pt x="2393465" y="12700"/>
                      </a:lnTo>
                      <a:close/>
                    </a:path>
                    <a:path w="3535045" h="3429000">
                      <a:moveTo>
                        <a:pt x="2721534" y="2260600"/>
                      </a:moveTo>
                      <a:lnTo>
                        <a:pt x="2477223" y="2260600"/>
                      </a:lnTo>
                      <a:lnTo>
                        <a:pt x="3189850" y="2527300"/>
                      </a:lnTo>
                      <a:lnTo>
                        <a:pt x="3182560" y="2590800"/>
                      </a:lnTo>
                      <a:lnTo>
                        <a:pt x="3175055" y="2654300"/>
                      </a:lnTo>
                      <a:lnTo>
                        <a:pt x="3167440" y="2717800"/>
                      </a:lnTo>
                      <a:lnTo>
                        <a:pt x="3159819" y="2768600"/>
                      </a:lnTo>
                      <a:lnTo>
                        <a:pt x="3152299" y="2832100"/>
                      </a:lnTo>
                      <a:lnTo>
                        <a:pt x="3144984" y="2882900"/>
                      </a:lnTo>
                      <a:lnTo>
                        <a:pt x="3137978" y="2933700"/>
                      </a:lnTo>
                      <a:lnTo>
                        <a:pt x="3131387" y="2984500"/>
                      </a:lnTo>
                      <a:lnTo>
                        <a:pt x="3125315" y="3035300"/>
                      </a:lnTo>
                      <a:lnTo>
                        <a:pt x="3119868" y="3060700"/>
                      </a:lnTo>
                      <a:lnTo>
                        <a:pt x="3115151" y="3098800"/>
                      </a:lnTo>
                      <a:lnTo>
                        <a:pt x="3205494" y="3098800"/>
                      </a:lnTo>
                      <a:lnTo>
                        <a:pt x="3210393" y="3060700"/>
                      </a:lnTo>
                      <a:lnTo>
                        <a:pt x="3215856" y="3022600"/>
                      </a:lnTo>
                      <a:lnTo>
                        <a:pt x="3221797" y="2984500"/>
                      </a:lnTo>
                      <a:lnTo>
                        <a:pt x="3228131" y="2933700"/>
                      </a:lnTo>
                      <a:lnTo>
                        <a:pt x="3234772" y="2882900"/>
                      </a:lnTo>
                      <a:lnTo>
                        <a:pt x="3241635" y="2832100"/>
                      </a:lnTo>
                      <a:lnTo>
                        <a:pt x="3248634" y="2781300"/>
                      </a:lnTo>
                      <a:lnTo>
                        <a:pt x="3255685" y="2730500"/>
                      </a:lnTo>
                      <a:lnTo>
                        <a:pt x="3262700" y="2667000"/>
                      </a:lnTo>
                      <a:lnTo>
                        <a:pt x="3269597" y="2616200"/>
                      </a:lnTo>
                      <a:lnTo>
                        <a:pt x="3276287" y="2552700"/>
                      </a:lnTo>
                      <a:lnTo>
                        <a:pt x="3461268" y="2552700"/>
                      </a:lnTo>
                      <a:lnTo>
                        <a:pt x="3498648" y="2514600"/>
                      </a:lnTo>
                      <a:lnTo>
                        <a:pt x="3511553" y="2489200"/>
                      </a:lnTo>
                      <a:lnTo>
                        <a:pt x="3337898" y="2489200"/>
                      </a:lnTo>
                      <a:lnTo>
                        <a:pt x="2721534" y="2260600"/>
                      </a:lnTo>
                      <a:close/>
                    </a:path>
                    <a:path w="3535045" h="3429000">
                      <a:moveTo>
                        <a:pt x="2050790" y="2679700"/>
                      </a:moveTo>
                      <a:lnTo>
                        <a:pt x="1942548" y="2679700"/>
                      </a:lnTo>
                      <a:lnTo>
                        <a:pt x="2042482" y="2832100"/>
                      </a:lnTo>
                      <a:lnTo>
                        <a:pt x="2054145" y="2844800"/>
                      </a:lnTo>
                      <a:lnTo>
                        <a:pt x="2069974" y="2857500"/>
                      </a:lnTo>
                      <a:lnTo>
                        <a:pt x="2089364" y="2882900"/>
                      </a:lnTo>
                      <a:lnTo>
                        <a:pt x="2111705" y="2908300"/>
                      </a:lnTo>
                      <a:lnTo>
                        <a:pt x="2232753" y="2908300"/>
                      </a:lnTo>
                      <a:lnTo>
                        <a:pt x="2194270" y="2870200"/>
                      </a:lnTo>
                      <a:lnTo>
                        <a:pt x="2160766" y="2832100"/>
                      </a:lnTo>
                      <a:lnTo>
                        <a:pt x="2134363" y="2794000"/>
                      </a:lnTo>
                      <a:lnTo>
                        <a:pt x="2117181" y="2781300"/>
                      </a:lnTo>
                      <a:lnTo>
                        <a:pt x="2050790" y="2679700"/>
                      </a:lnTo>
                      <a:close/>
                    </a:path>
                    <a:path w="3535045" h="3429000">
                      <a:moveTo>
                        <a:pt x="1655867" y="1968500"/>
                      </a:moveTo>
                      <a:lnTo>
                        <a:pt x="1508393" y="1968500"/>
                      </a:lnTo>
                      <a:lnTo>
                        <a:pt x="1349204" y="2057400"/>
                      </a:lnTo>
                      <a:lnTo>
                        <a:pt x="1330758" y="2082800"/>
                      </a:lnTo>
                      <a:lnTo>
                        <a:pt x="1316200" y="2095500"/>
                      </a:lnTo>
                      <a:lnTo>
                        <a:pt x="1305970" y="2108200"/>
                      </a:lnTo>
                      <a:lnTo>
                        <a:pt x="1300504" y="2133600"/>
                      </a:lnTo>
                      <a:lnTo>
                        <a:pt x="1300171" y="2159000"/>
                      </a:lnTo>
                      <a:lnTo>
                        <a:pt x="1304901" y="2184400"/>
                      </a:lnTo>
                      <a:lnTo>
                        <a:pt x="1314474" y="2197100"/>
                      </a:lnTo>
                      <a:lnTo>
                        <a:pt x="1328671" y="2222500"/>
                      </a:lnTo>
                      <a:lnTo>
                        <a:pt x="1384010" y="2273300"/>
                      </a:lnTo>
                      <a:lnTo>
                        <a:pt x="1414676" y="2298700"/>
                      </a:lnTo>
                      <a:lnTo>
                        <a:pt x="1448624" y="2324100"/>
                      </a:lnTo>
                      <a:lnTo>
                        <a:pt x="1485028" y="2336800"/>
                      </a:lnTo>
                      <a:lnTo>
                        <a:pt x="1523063" y="2336800"/>
                      </a:lnTo>
                      <a:lnTo>
                        <a:pt x="1520906" y="2349500"/>
                      </a:lnTo>
                      <a:lnTo>
                        <a:pt x="1516603" y="2349500"/>
                      </a:lnTo>
                      <a:lnTo>
                        <a:pt x="1516267" y="2374900"/>
                      </a:lnTo>
                      <a:lnTo>
                        <a:pt x="1520368" y="2400300"/>
                      </a:lnTo>
                      <a:lnTo>
                        <a:pt x="1528649" y="2413000"/>
                      </a:lnTo>
                      <a:lnTo>
                        <a:pt x="1540853" y="2425700"/>
                      </a:lnTo>
                      <a:lnTo>
                        <a:pt x="1582506" y="2463800"/>
                      </a:lnTo>
                      <a:lnTo>
                        <a:pt x="1602109" y="2489200"/>
                      </a:lnTo>
                      <a:lnTo>
                        <a:pt x="1623454" y="2501900"/>
                      </a:lnTo>
                      <a:lnTo>
                        <a:pt x="1646230" y="2514600"/>
                      </a:lnTo>
                      <a:lnTo>
                        <a:pt x="1670127" y="2514600"/>
                      </a:lnTo>
                      <a:lnTo>
                        <a:pt x="1667318" y="2527300"/>
                      </a:lnTo>
                      <a:lnTo>
                        <a:pt x="1664674" y="2527300"/>
                      </a:lnTo>
                      <a:lnTo>
                        <a:pt x="1662505" y="2540000"/>
                      </a:lnTo>
                      <a:lnTo>
                        <a:pt x="1661122" y="2540000"/>
                      </a:lnTo>
                      <a:lnTo>
                        <a:pt x="1660835" y="2565400"/>
                      </a:lnTo>
                      <a:lnTo>
                        <a:pt x="1664818" y="2578100"/>
                      </a:lnTo>
                      <a:lnTo>
                        <a:pt x="1672869" y="2590800"/>
                      </a:lnTo>
                      <a:lnTo>
                        <a:pt x="1684786" y="2616200"/>
                      </a:lnTo>
                      <a:lnTo>
                        <a:pt x="1723319" y="2654300"/>
                      </a:lnTo>
                      <a:lnTo>
                        <a:pt x="1749464" y="2667000"/>
                      </a:lnTo>
                      <a:lnTo>
                        <a:pt x="1778635" y="2679700"/>
                      </a:lnTo>
                      <a:lnTo>
                        <a:pt x="1809972" y="2692400"/>
                      </a:lnTo>
                      <a:lnTo>
                        <a:pt x="1897167" y="2692400"/>
                      </a:lnTo>
                      <a:lnTo>
                        <a:pt x="1942548" y="2679700"/>
                      </a:lnTo>
                      <a:lnTo>
                        <a:pt x="2050790" y="2679700"/>
                      </a:lnTo>
                      <a:lnTo>
                        <a:pt x="2000997" y="2603500"/>
                      </a:lnTo>
                      <a:lnTo>
                        <a:pt x="1804350" y="2603500"/>
                      </a:lnTo>
                      <a:lnTo>
                        <a:pt x="1786479" y="2590800"/>
                      </a:lnTo>
                      <a:lnTo>
                        <a:pt x="1746585" y="2552700"/>
                      </a:lnTo>
                      <a:lnTo>
                        <a:pt x="1832436" y="2501900"/>
                      </a:lnTo>
                      <a:lnTo>
                        <a:pt x="1934606" y="2501900"/>
                      </a:lnTo>
                      <a:lnTo>
                        <a:pt x="1893112" y="2438400"/>
                      </a:lnTo>
                      <a:lnTo>
                        <a:pt x="1712944" y="2438400"/>
                      </a:lnTo>
                      <a:lnTo>
                        <a:pt x="1688626" y="2425700"/>
                      </a:lnTo>
                      <a:lnTo>
                        <a:pt x="1665812" y="2425700"/>
                      </a:lnTo>
                      <a:lnTo>
                        <a:pt x="1645876" y="2400300"/>
                      </a:lnTo>
                      <a:lnTo>
                        <a:pt x="1603427" y="2374900"/>
                      </a:lnTo>
                      <a:lnTo>
                        <a:pt x="1703361" y="2311400"/>
                      </a:lnTo>
                      <a:lnTo>
                        <a:pt x="1810124" y="2311400"/>
                      </a:lnTo>
                      <a:lnTo>
                        <a:pt x="1768629" y="2247900"/>
                      </a:lnTo>
                      <a:lnTo>
                        <a:pt x="1511375" y="2247900"/>
                      </a:lnTo>
                      <a:lnTo>
                        <a:pt x="1477269" y="2235200"/>
                      </a:lnTo>
                      <a:lnTo>
                        <a:pt x="1447380" y="2209800"/>
                      </a:lnTo>
                      <a:lnTo>
                        <a:pt x="1392030" y="2159000"/>
                      </a:lnTo>
                      <a:lnTo>
                        <a:pt x="1394177" y="2146300"/>
                      </a:lnTo>
                      <a:lnTo>
                        <a:pt x="1535963" y="2057400"/>
                      </a:lnTo>
                      <a:lnTo>
                        <a:pt x="1644147" y="2057400"/>
                      </a:lnTo>
                      <a:lnTo>
                        <a:pt x="1602652" y="1993900"/>
                      </a:lnTo>
                      <a:lnTo>
                        <a:pt x="1618923" y="1981200"/>
                      </a:lnTo>
                      <a:lnTo>
                        <a:pt x="1636753" y="1981200"/>
                      </a:lnTo>
                      <a:lnTo>
                        <a:pt x="1655867" y="1968500"/>
                      </a:lnTo>
                      <a:close/>
                    </a:path>
                    <a:path w="3535045" h="3429000">
                      <a:moveTo>
                        <a:pt x="1934606" y="2501900"/>
                      </a:moveTo>
                      <a:lnTo>
                        <a:pt x="1832436" y="2501900"/>
                      </a:lnTo>
                      <a:lnTo>
                        <a:pt x="1891502" y="2603500"/>
                      </a:lnTo>
                      <a:lnTo>
                        <a:pt x="2000997" y="2603500"/>
                      </a:lnTo>
                      <a:lnTo>
                        <a:pt x="1934606" y="2501900"/>
                      </a:lnTo>
                      <a:close/>
                    </a:path>
                    <a:path w="3535045" h="3429000">
                      <a:moveTo>
                        <a:pt x="3461268" y="2552700"/>
                      </a:moveTo>
                      <a:lnTo>
                        <a:pt x="3276287" y="2552700"/>
                      </a:lnTo>
                      <a:lnTo>
                        <a:pt x="3306998" y="2565400"/>
                      </a:lnTo>
                      <a:lnTo>
                        <a:pt x="3321463" y="2578100"/>
                      </a:lnTo>
                      <a:lnTo>
                        <a:pt x="3365080" y="2578100"/>
                      </a:lnTo>
                      <a:lnTo>
                        <a:pt x="3415639" y="2565400"/>
                      </a:lnTo>
                      <a:lnTo>
                        <a:pt x="3461268" y="2552700"/>
                      </a:lnTo>
                      <a:close/>
                    </a:path>
                    <a:path w="3535045" h="3429000">
                      <a:moveTo>
                        <a:pt x="1256506" y="1447800"/>
                      </a:moveTo>
                      <a:lnTo>
                        <a:pt x="940920" y="1447800"/>
                      </a:lnTo>
                      <a:lnTo>
                        <a:pt x="929495" y="1460500"/>
                      </a:lnTo>
                      <a:lnTo>
                        <a:pt x="919938" y="1460500"/>
                      </a:lnTo>
                      <a:lnTo>
                        <a:pt x="912893" y="1473200"/>
                      </a:lnTo>
                      <a:lnTo>
                        <a:pt x="909285" y="1485900"/>
                      </a:lnTo>
                      <a:lnTo>
                        <a:pt x="909252" y="1498600"/>
                      </a:lnTo>
                      <a:lnTo>
                        <a:pt x="912702" y="1511300"/>
                      </a:lnTo>
                      <a:lnTo>
                        <a:pt x="919542" y="1524000"/>
                      </a:lnTo>
                      <a:lnTo>
                        <a:pt x="1120395" y="1752600"/>
                      </a:lnTo>
                      <a:lnTo>
                        <a:pt x="1125473" y="1765300"/>
                      </a:lnTo>
                      <a:lnTo>
                        <a:pt x="1138970" y="1765300"/>
                      </a:lnTo>
                      <a:lnTo>
                        <a:pt x="1552193" y="1917700"/>
                      </a:lnTo>
                      <a:lnTo>
                        <a:pt x="1540612" y="1930400"/>
                      </a:lnTo>
                      <a:lnTo>
                        <a:pt x="1529654" y="1943100"/>
                      </a:lnTo>
                      <a:lnTo>
                        <a:pt x="1519357" y="1955800"/>
                      </a:lnTo>
                      <a:lnTo>
                        <a:pt x="1509755" y="1968500"/>
                      </a:lnTo>
                      <a:lnTo>
                        <a:pt x="1675990" y="1968500"/>
                      </a:lnTo>
                      <a:lnTo>
                        <a:pt x="1957793" y="2070100"/>
                      </a:lnTo>
                      <a:lnTo>
                        <a:pt x="1960736" y="2070100"/>
                      </a:lnTo>
                      <a:lnTo>
                        <a:pt x="1964055" y="2082800"/>
                      </a:lnTo>
                      <a:lnTo>
                        <a:pt x="1966798" y="2082800"/>
                      </a:lnTo>
                      <a:lnTo>
                        <a:pt x="2358901" y="2476500"/>
                      </a:lnTo>
                      <a:lnTo>
                        <a:pt x="2368530" y="2489200"/>
                      </a:lnTo>
                      <a:lnTo>
                        <a:pt x="2414365" y="2489200"/>
                      </a:lnTo>
                      <a:lnTo>
                        <a:pt x="2423553" y="2476500"/>
                      </a:lnTo>
                      <a:lnTo>
                        <a:pt x="2430430" y="2476500"/>
                      </a:lnTo>
                      <a:lnTo>
                        <a:pt x="2434575" y="2463800"/>
                      </a:lnTo>
                      <a:lnTo>
                        <a:pt x="2455899" y="2362200"/>
                      </a:lnTo>
                      <a:lnTo>
                        <a:pt x="2364765" y="2362200"/>
                      </a:lnTo>
                      <a:lnTo>
                        <a:pt x="2155117" y="2146300"/>
                      </a:lnTo>
                      <a:lnTo>
                        <a:pt x="2413352" y="2146300"/>
                      </a:lnTo>
                      <a:lnTo>
                        <a:pt x="1180623" y="1689100"/>
                      </a:lnTo>
                      <a:lnTo>
                        <a:pt x="1050774" y="1536700"/>
                      </a:lnTo>
                      <a:lnTo>
                        <a:pt x="1515711" y="1536700"/>
                      </a:lnTo>
                      <a:lnTo>
                        <a:pt x="1494846" y="1524000"/>
                      </a:lnTo>
                      <a:lnTo>
                        <a:pt x="1464577" y="1498600"/>
                      </a:lnTo>
                      <a:lnTo>
                        <a:pt x="1457700" y="1485900"/>
                      </a:lnTo>
                      <a:lnTo>
                        <a:pt x="1358974" y="1485900"/>
                      </a:lnTo>
                      <a:lnTo>
                        <a:pt x="1256506" y="1447800"/>
                      </a:lnTo>
                      <a:close/>
                    </a:path>
                    <a:path w="3535045" h="3429000">
                      <a:moveTo>
                        <a:pt x="1515711" y="1536700"/>
                      </a:moveTo>
                      <a:lnTo>
                        <a:pt x="1233030" y="1536700"/>
                      </a:lnTo>
                      <a:lnTo>
                        <a:pt x="3393048" y="2336800"/>
                      </a:lnTo>
                      <a:lnTo>
                        <a:pt x="3407336" y="2336800"/>
                      </a:lnTo>
                      <a:lnTo>
                        <a:pt x="3419812" y="2349500"/>
                      </a:lnTo>
                      <a:lnTo>
                        <a:pt x="3430198" y="2362200"/>
                      </a:lnTo>
                      <a:lnTo>
                        <a:pt x="3438219" y="2374900"/>
                      </a:lnTo>
                      <a:lnTo>
                        <a:pt x="3443426" y="2387600"/>
                      </a:lnTo>
                      <a:lnTo>
                        <a:pt x="3445553" y="2400300"/>
                      </a:lnTo>
                      <a:lnTo>
                        <a:pt x="3444600" y="2425700"/>
                      </a:lnTo>
                      <a:lnTo>
                        <a:pt x="3440565" y="2438400"/>
                      </a:lnTo>
                      <a:lnTo>
                        <a:pt x="3423812" y="2463800"/>
                      </a:lnTo>
                      <a:lnTo>
                        <a:pt x="3398769" y="2476500"/>
                      </a:lnTo>
                      <a:lnTo>
                        <a:pt x="3368957" y="2489200"/>
                      </a:lnTo>
                      <a:lnTo>
                        <a:pt x="3511553" y="2489200"/>
                      </a:lnTo>
                      <a:lnTo>
                        <a:pt x="3524458" y="2463800"/>
                      </a:lnTo>
                      <a:lnTo>
                        <a:pt x="3533016" y="2438400"/>
                      </a:lnTo>
                      <a:lnTo>
                        <a:pt x="3534974" y="2400300"/>
                      </a:lnTo>
                      <a:lnTo>
                        <a:pt x="3530405" y="2374900"/>
                      </a:lnTo>
                      <a:lnTo>
                        <a:pt x="3519379" y="2336800"/>
                      </a:lnTo>
                      <a:lnTo>
                        <a:pt x="3480534" y="2286000"/>
                      </a:lnTo>
                      <a:lnTo>
                        <a:pt x="3423948" y="2247900"/>
                      </a:lnTo>
                      <a:lnTo>
                        <a:pt x="3259670" y="2184400"/>
                      </a:lnTo>
                      <a:lnTo>
                        <a:pt x="3244462" y="2146300"/>
                      </a:lnTo>
                      <a:lnTo>
                        <a:pt x="3147610" y="2146300"/>
                      </a:lnTo>
                      <a:lnTo>
                        <a:pt x="2490897" y="1905000"/>
                      </a:lnTo>
                      <a:lnTo>
                        <a:pt x="2472477" y="1866900"/>
                      </a:lnTo>
                      <a:lnTo>
                        <a:pt x="2370241" y="1866900"/>
                      </a:lnTo>
                      <a:lnTo>
                        <a:pt x="1942150" y="1701800"/>
                      </a:lnTo>
                      <a:lnTo>
                        <a:pt x="2392655" y="1701800"/>
                      </a:lnTo>
                      <a:lnTo>
                        <a:pt x="2368095" y="1651000"/>
                      </a:lnTo>
                      <a:lnTo>
                        <a:pt x="2360333" y="1638300"/>
                      </a:lnTo>
                      <a:lnTo>
                        <a:pt x="2349730" y="1638300"/>
                      </a:lnTo>
                      <a:lnTo>
                        <a:pt x="2338141" y="1625600"/>
                      </a:lnTo>
                      <a:lnTo>
                        <a:pt x="2072231" y="1625600"/>
                      </a:lnTo>
                      <a:lnTo>
                        <a:pt x="2007983" y="1612900"/>
                      </a:lnTo>
                      <a:lnTo>
                        <a:pt x="1870826" y="1612900"/>
                      </a:lnTo>
                      <a:lnTo>
                        <a:pt x="1800353" y="1600200"/>
                      </a:lnTo>
                      <a:lnTo>
                        <a:pt x="1730241" y="1600200"/>
                      </a:lnTo>
                      <a:lnTo>
                        <a:pt x="1591589" y="1574800"/>
                      </a:lnTo>
                      <a:lnTo>
                        <a:pt x="1536576" y="1549400"/>
                      </a:lnTo>
                      <a:lnTo>
                        <a:pt x="1515711" y="1536700"/>
                      </a:lnTo>
                      <a:close/>
                    </a:path>
                    <a:path w="3535045" h="3429000">
                      <a:moveTo>
                        <a:pt x="1810124" y="2311400"/>
                      </a:moveTo>
                      <a:lnTo>
                        <a:pt x="1703361" y="2311400"/>
                      </a:lnTo>
                      <a:lnTo>
                        <a:pt x="1772008" y="2413000"/>
                      </a:lnTo>
                      <a:lnTo>
                        <a:pt x="1737392" y="2425700"/>
                      </a:lnTo>
                      <a:lnTo>
                        <a:pt x="1712944" y="2438400"/>
                      </a:lnTo>
                      <a:lnTo>
                        <a:pt x="1893112" y="2438400"/>
                      </a:lnTo>
                      <a:lnTo>
                        <a:pt x="1810124" y="2311400"/>
                      </a:lnTo>
                      <a:close/>
                    </a:path>
                    <a:path w="3535045" h="3429000">
                      <a:moveTo>
                        <a:pt x="2413352" y="2146300"/>
                      </a:moveTo>
                      <a:lnTo>
                        <a:pt x="2155117" y="2146300"/>
                      </a:lnTo>
                      <a:lnTo>
                        <a:pt x="2392534" y="2235200"/>
                      </a:lnTo>
                      <a:lnTo>
                        <a:pt x="2364765" y="2362200"/>
                      </a:lnTo>
                      <a:lnTo>
                        <a:pt x="2455899" y="2362200"/>
                      </a:lnTo>
                      <a:lnTo>
                        <a:pt x="2477223" y="2260600"/>
                      </a:lnTo>
                      <a:lnTo>
                        <a:pt x="2721534" y="2260600"/>
                      </a:lnTo>
                      <a:lnTo>
                        <a:pt x="2413352" y="2146300"/>
                      </a:lnTo>
                      <a:close/>
                    </a:path>
                    <a:path w="3535045" h="3429000">
                      <a:moveTo>
                        <a:pt x="1644147" y="2057400"/>
                      </a:moveTo>
                      <a:lnTo>
                        <a:pt x="1535963" y="2057400"/>
                      </a:lnTo>
                      <a:lnTo>
                        <a:pt x="1645091" y="2222500"/>
                      </a:lnTo>
                      <a:lnTo>
                        <a:pt x="1584464" y="2247900"/>
                      </a:lnTo>
                      <a:lnTo>
                        <a:pt x="1768629" y="2247900"/>
                      </a:lnTo>
                      <a:lnTo>
                        <a:pt x="1644147" y="2057400"/>
                      </a:lnTo>
                      <a:close/>
                    </a:path>
                    <a:path w="3535045" h="3429000">
                      <a:moveTo>
                        <a:pt x="2667190" y="1384300"/>
                      </a:moveTo>
                      <a:lnTo>
                        <a:pt x="2472238" y="1384300"/>
                      </a:lnTo>
                      <a:lnTo>
                        <a:pt x="2516323" y="1409700"/>
                      </a:lnTo>
                      <a:lnTo>
                        <a:pt x="2558186" y="1422400"/>
                      </a:lnTo>
                      <a:lnTo>
                        <a:pt x="2597218" y="1447800"/>
                      </a:lnTo>
                      <a:lnTo>
                        <a:pt x="2632815" y="1473200"/>
                      </a:lnTo>
                      <a:lnTo>
                        <a:pt x="2664369" y="1511300"/>
                      </a:lnTo>
                      <a:lnTo>
                        <a:pt x="3081518" y="2032000"/>
                      </a:lnTo>
                      <a:lnTo>
                        <a:pt x="3118224" y="2095500"/>
                      </a:lnTo>
                      <a:lnTo>
                        <a:pt x="3133650" y="2120900"/>
                      </a:lnTo>
                      <a:lnTo>
                        <a:pt x="3147610" y="2146300"/>
                      </a:lnTo>
                      <a:lnTo>
                        <a:pt x="3244462" y="2146300"/>
                      </a:lnTo>
                      <a:lnTo>
                        <a:pt x="3226194" y="2095500"/>
                      </a:lnTo>
                      <a:lnTo>
                        <a:pt x="3204714" y="2057400"/>
                      </a:lnTo>
                      <a:lnTo>
                        <a:pt x="3179872" y="2019300"/>
                      </a:lnTo>
                      <a:lnTo>
                        <a:pt x="3151516" y="1981200"/>
                      </a:lnTo>
                      <a:lnTo>
                        <a:pt x="2734188" y="1460500"/>
                      </a:lnTo>
                      <a:lnTo>
                        <a:pt x="2702441" y="1422400"/>
                      </a:lnTo>
                      <a:lnTo>
                        <a:pt x="2667190" y="1384300"/>
                      </a:lnTo>
                      <a:close/>
                    </a:path>
                    <a:path w="3535045" h="3429000">
                      <a:moveTo>
                        <a:pt x="2392655" y="1701800"/>
                      </a:moveTo>
                      <a:lnTo>
                        <a:pt x="1942150" y="1701800"/>
                      </a:lnTo>
                      <a:lnTo>
                        <a:pt x="2008771" y="1714500"/>
                      </a:lnTo>
                      <a:lnTo>
                        <a:pt x="2299647" y="1714500"/>
                      </a:lnTo>
                      <a:lnTo>
                        <a:pt x="2370241" y="1866900"/>
                      </a:lnTo>
                      <a:lnTo>
                        <a:pt x="2472477" y="1866900"/>
                      </a:lnTo>
                      <a:lnTo>
                        <a:pt x="2392655" y="1701800"/>
                      </a:lnTo>
                      <a:close/>
                    </a:path>
                    <a:path w="3535045" h="3429000">
                      <a:moveTo>
                        <a:pt x="2406617" y="88900"/>
                      </a:moveTo>
                      <a:lnTo>
                        <a:pt x="2317049" y="88900"/>
                      </a:lnTo>
                      <a:lnTo>
                        <a:pt x="2317049" y="1295400"/>
                      </a:lnTo>
                      <a:lnTo>
                        <a:pt x="1375989" y="1320800"/>
                      </a:lnTo>
                      <a:lnTo>
                        <a:pt x="1359829" y="1320800"/>
                      </a:lnTo>
                      <a:lnTo>
                        <a:pt x="1346438" y="1333500"/>
                      </a:lnTo>
                      <a:lnTo>
                        <a:pt x="1336969" y="1346200"/>
                      </a:lnTo>
                      <a:lnTo>
                        <a:pt x="1332577" y="1358900"/>
                      </a:lnTo>
                      <a:lnTo>
                        <a:pt x="1332466" y="1371600"/>
                      </a:lnTo>
                      <a:lnTo>
                        <a:pt x="1334482" y="1397000"/>
                      </a:lnTo>
                      <a:lnTo>
                        <a:pt x="1342145" y="1447800"/>
                      </a:lnTo>
                      <a:lnTo>
                        <a:pt x="1358974" y="1485900"/>
                      </a:lnTo>
                      <a:lnTo>
                        <a:pt x="1457700" y="1485900"/>
                      </a:lnTo>
                      <a:lnTo>
                        <a:pt x="1443945" y="1460500"/>
                      </a:lnTo>
                      <a:lnTo>
                        <a:pt x="1431128" y="1435100"/>
                      </a:lnTo>
                      <a:lnTo>
                        <a:pt x="1424302" y="1409700"/>
                      </a:lnTo>
                      <a:lnTo>
                        <a:pt x="2379822" y="1384300"/>
                      </a:lnTo>
                      <a:lnTo>
                        <a:pt x="2667190" y="1384300"/>
                      </a:lnTo>
                      <a:lnTo>
                        <a:pt x="2628873" y="1358900"/>
                      </a:lnTo>
                      <a:lnTo>
                        <a:pt x="2587927" y="1333500"/>
                      </a:lnTo>
                      <a:lnTo>
                        <a:pt x="2544791" y="1320800"/>
                      </a:lnTo>
                      <a:lnTo>
                        <a:pt x="2453699" y="1295400"/>
                      </a:lnTo>
                      <a:lnTo>
                        <a:pt x="2406617" y="1295400"/>
                      </a:lnTo>
                      <a:lnTo>
                        <a:pt x="2406617" y="88900"/>
                      </a:lnTo>
                      <a:close/>
                    </a:path>
                    <a:path w="3535045" h="3429000">
                      <a:moveTo>
                        <a:pt x="2361833" y="0"/>
                      </a:moveTo>
                      <a:lnTo>
                        <a:pt x="44783" y="0"/>
                      </a:lnTo>
                      <a:lnTo>
                        <a:pt x="27308" y="12700"/>
                      </a:lnTo>
                      <a:lnTo>
                        <a:pt x="2379225" y="12700"/>
                      </a:lnTo>
                      <a:lnTo>
                        <a:pt x="2361833" y="0"/>
                      </a:lnTo>
                      <a:close/>
                    </a:path>
                  </a:pathLst>
                </a:custGeom>
                <a:solidFill>
                  <a:srgbClr val="00A651"/>
                </a:solidFill>
              </p:spPr>
              <p:txBody>
                <a:bodyPr wrap="square" lIns="0" tIns="0" rIns="0" bIns="0" rtlCol="0"/>
                <a:lstStyle/>
                <a:p>
                  <a:endParaRPr sz="1092"/>
                </a:p>
              </p:txBody>
            </p:sp>
            <p:sp>
              <p:nvSpPr>
                <p:cNvPr id="15" name="object 15"/>
                <p:cNvSpPr/>
                <p:nvPr/>
              </p:nvSpPr>
              <p:spPr>
                <a:xfrm>
                  <a:off x="8383061" y="4067908"/>
                  <a:ext cx="1638935" cy="89535"/>
                </a:xfrm>
                <a:custGeom>
                  <a:avLst/>
                  <a:gdLst/>
                  <a:ahLst/>
                  <a:cxnLst/>
                  <a:rect l="l" t="t" r="r" b="b"/>
                  <a:pathLst>
                    <a:path w="1638934" h="89535">
                      <a:moveTo>
                        <a:pt x="1593846" y="0"/>
                      </a:moveTo>
                      <a:lnTo>
                        <a:pt x="44783" y="0"/>
                      </a:lnTo>
                      <a:lnTo>
                        <a:pt x="27387" y="3500"/>
                      </a:lnTo>
                      <a:lnTo>
                        <a:pt x="13148" y="13050"/>
                      </a:lnTo>
                      <a:lnTo>
                        <a:pt x="3531" y="27224"/>
                      </a:lnTo>
                      <a:lnTo>
                        <a:pt x="0" y="44595"/>
                      </a:lnTo>
                      <a:lnTo>
                        <a:pt x="3531" y="62063"/>
                      </a:lnTo>
                      <a:lnTo>
                        <a:pt x="13148" y="76286"/>
                      </a:lnTo>
                      <a:lnTo>
                        <a:pt x="27387" y="85855"/>
                      </a:lnTo>
                      <a:lnTo>
                        <a:pt x="44783" y="89358"/>
                      </a:lnTo>
                      <a:lnTo>
                        <a:pt x="1593846" y="89358"/>
                      </a:lnTo>
                      <a:lnTo>
                        <a:pt x="1611208" y="85855"/>
                      </a:lnTo>
                      <a:lnTo>
                        <a:pt x="1625383" y="76286"/>
                      </a:lnTo>
                      <a:lnTo>
                        <a:pt x="1634938" y="62063"/>
                      </a:lnTo>
                      <a:lnTo>
                        <a:pt x="1638442" y="44595"/>
                      </a:lnTo>
                      <a:lnTo>
                        <a:pt x="1634938" y="27224"/>
                      </a:lnTo>
                      <a:lnTo>
                        <a:pt x="1625383" y="13050"/>
                      </a:lnTo>
                      <a:lnTo>
                        <a:pt x="1611208" y="3500"/>
                      </a:lnTo>
                      <a:lnTo>
                        <a:pt x="1593846" y="0"/>
                      </a:lnTo>
                      <a:close/>
                    </a:path>
                  </a:pathLst>
                </a:custGeom>
                <a:solidFill>
                  <a:srgbClr val="00A651"/>
                </a:solidFill>
              </p:spPr>
              <p:txBody>
                <a:bodyPr wrap="square" lIns="0" tIns="0" rIns="0" bIns="0" rtlCol="0"/>
                <a:lstStyle/>
                <a:p>
                  <a:endParaRPr sz="1092"/>
                </a:p>
              </p:txBody>
            </p:sp>
            <p:sp>
              <p:nvSpPr>
                <p:cNvPr id="16" name="object 16"/>
                <p:cNvSpPr/>
                <p:nvPr/>
              </p:nvSpPr>
              <p:spPr>
                <a:xfrm>
                  <a:off x="8383020" y="4382180"/>
                  <a:ext cx="1250315" cy="90170"/>
                </a:xfrm>
                <a:custGeom>
                  <a:avLst/>
                  <a:gdLst/>
                  <a:ahLst/>
                  <a:cxnLst/>
                  <a:rect l="l" t="t" r="r" b="b"/>
                  <a:pathLst>
                    <a:path w="1250315" h="90170">
                      <a:moveTo>
                        <a:pt x="1205460" y="0"/>
                      </a:moveTo>
                      <a:lnTo>
                        <a:pt x="44783" y="0"/>
                      </a:lnTo>
                      <a:lnTo>
                        <a:pt x="27392" y="3529"/>
                      </a:lnTo>
                      <a:lnTo>
                        <a:pt x="13152" y="13143"/>
                      </a:lnTo>
                      <a:lnTo>
                        <a:pt x="3532" y="27379"/>
                      </a:lnTo>
                      <a:lnTo>
                        <a:pt x="0" y="44773"/>
                      </a:lnTo>
                      <a:lnTo>
                        <a:pt x="3532" y="62167"/>
                      </a:lnTo>
                      <a:lnTo>
                        <a:pt x="13152" y="76403"/>
                      </a:lnTo>
                      <a:lnTo>
                        <a:pt x="27392" y="86017"/>
                      </a:lnTo>
                      <a:lnTo>
                        <a:pt x="44783" y="89547"/>
                      </a:lnTo>
                      <a:lnTo>
                        <a:pt x="1205460" y="89547"/>
                      </a:lnTo>
                      <a:lnTo>
                        <a:pt x="1222936" y="86017"/>
                      </a:lnTo>
                      <a:lnTo>
                        <a:pt x="1237166" y="76403"/>
                      </a:lnTo>
                      <a:lnTo>
                        <a:pt x="1246739" y="62167"/>
                      </a:lnTo>
                      <a:lnTo>
                        <a:pt x="1250244" y="44773"/>
                      </a:lnTo>
                      <a:lnTo>
                        <a:pt x="1246739" y="27379"/>
                      </a:lnTo>
                      <a:lnTo>
                        <a:pt x="1237166" y="13143"/>
                      </a:lnTo>
                      <a:lnTo>
                        <a:pt x="1222936" y="3529"/>
                      </a:lnTo>
                      <a:lnTo>
                        <a:pt x="1205460" y="0"/>
                      </a:lnTo>
                      <a:close/>
                    </a:path>
                  </a:pathLst>
                </a:custGeom>
                <a:solidFill>
                  <a:srgbClr val="00A651"/>
                </a:solidFill>
              </p:spPr>
              <p:txBody>
                <a:bodyPr wrap="square" lIns="0" tIns="0" rIns="0" bIns="0" rtlCol="0"/>
                <a:lstStyle/>
                <a:p>
                  <a:endParaRPr sz="1092"/>
                </a:p>
              </p:txBody>
            </p:sp>
          </p:grpSp>
          <p:grpSp>
            <p:nvGrpSpPr>
              <p:cNvPr id="17" name="Group 16"/>
              <p:cNvGrpSpPr/>
              <p:nvPr/>
            </p:nvGrpSpPr>
            <p:grpSpPr>
              <a:xfrm>
                <a:off x="465591" y="3602706"/>
                <a:ext cx="252489" cy="351340"/>
                <a:chOff x="13883802" y="3441769"/>
                <a:chExt cx="2990215" cy="3783329"/>
              </a:xfrm>
            </p:grpSpPr>
            <p:sp>
              <p:nvSpPr>
                <p:cNvPr id="18" name="object 9"/>
                <p:cNvSpPr/>
                <p:nvPr/>
              </p:nvSpPr>
              <p:spPr>
                <a:xfrm>
                  <a:off x="14900800" y="5045716"/>
                  <a:ext cx="1028700" cy="1041400"/>
                </a:xfrm>
                <a:custGeom>
                  <a:avLst/>
                  <a:gdLst/>
                  <a:ahLst/>
                  <a:cxnLst/>
                  <a:rect l="l" t="t" r="r" b="b"/>
                  <a:pathLst>
                    <a:path w="1028700" h="1041400">
                      <a:moveTo>
                        <a:pt x="514329" y="0"/>
                      </a:moveTo>
                      <a:lnTo>
                        <a:pt x="467587" y="2131"/>
                      </a:lnTo>
                      <a:lnTo>
                        <a:pt x="422005" y="8402"/>
                      </a:lnTo>
                      <a:lnTo>
                        <a:pt x="377768" y="18627"/>
                      </a:lnTo>
                      <a:lnTo>
                        <a:pt x="335058" y="32622"/>
                      </a:lnTo>
                      <a:lnTo>
                        <a:pt x="294059" y="50200"/>
                      </a:lnTo>
                      <a:lnTo>
                        <a:pt x="254952" y="71178"/>
                      </a:lnTo>
                      <a:lnTo>
                        <a:pt x="217923" y="95369"/>
                      </a:lnTo>
                      <a:lnTo>
                        <a:pt x="183152" y="122589"/>
                      </a:lnTo>
                      <a:lnTo>
                        <a:pt x="150825" y="152652"/>
                      </a:lnTo>
                      <a:lnTo>
                        <a:pt x="121123" y="185373"/>
                      </a:lnTo>
                      <a:lnTo>
                        <a:pt x="94230" y="220568"/>
                      </a:lnTo>
                      <a:lnTo>
                        <a:pt x="70328" y="258050"/>
                      </a:lnTo>
                      <a:lnTo>
                        <a:pt x="49602" y="297635"/>
                      </a:lnTo>
                      <a:lnTo>
                        <a:pt x="32233" y="339138"/>
                      </a:lnTo>
                      <a:lnTo>
                        <a:pt x="18405" y="382373"/>
                      </a:lnTo>
                      <a:lnTo>
                        <a:pt x="8302" y="427156"/>
                      </a:lnTo>
                      <a:lnTo>
                        <a:pt x="2106" y="473301"/>
                      </a:lnTo>
                      <a:lnTo>
                        <a:pt x="0" y="520622"/>
                      </a:lnTo>
                      <a:lnTo>
                        <a:pt x="2106" y="567941"/>
                      </a:lnTo>
                      <a:lnTo>
                        <a:pt x="8302" y="614082"/>
                      </a:lnTo>
                      <a:lnTo>
                        <a:pt x="18405" y="658861"/>
                      </a:lnTo>
                      <a:lnTo>
                        <a:pt x="32233" y="702093"/>
                      </a:lnTo>
                      <a:lnTo>
                        <a:pt x="49602" y="743592"/>
                      </a:lnTo>
                      <a:lnTo>
                        <a:pt x="70328" y="783174"/>
                      </a:lnTo>
                      <a:lnTo>
                        <a:pt x="94230" y="820654"/>
                      </a:lnTo>
                      <a:lnTo>
                        <a:pt x="121123" y="855845"/>
                      </a:lnTo>
                      <a:lnTo>
                        <a:pt x="150825" y="888564"/>
                      </a:lnTo>
                      <a:lnTo>
                        <a:pt x="183152" y="918625"/>
                      </a:lnTo>
                      <a:lnTo>
                        <a:pt x="217923" y="945842"/>
                      </a:lnTo>
                      <a:lnTo>
                        <a:pt x="254952" y="970031"/>
                      </a:lnTo>
                      <a:lnTo>
                        <a:pt x="294059" y="991007"/>
                      </a:lnTo>
                      <a:lnTo>
                        <a:pt x="335058" y="1008584"/>
                      </a:lnTo>
                      <a:lnTo>
                        <a:pt x="377768" y="1022577"/>
                      </a:lnTo>
                      <a:lnTo>
                        <a:pt x="422005" y="1032802"/>
                      </a:lnTo>
                      <a:lnTo>
                        <a:pt x="467587" y="1039072"/>
                      </a:lnTo>
                      <a:lnTo>
                        <a:pt x="514329" y="1041203"/>
                      </a:lnTo>
                      <a:lnTo>
                        <a:pt x="561070" y="1039072"/>
                      </a:lnTo>
                      <a:lnTo>
                        <a:pt x="606651" y="1032802"/>
                      </a:lnTo>
                      <a:lnTo>
                        <a:pt x="650887" y="1022577"/>
                      </a:lnTo>
                      <a:lnTo>
                        <a:pt x="693596" y="1008584"/>
                      </a:lnTo>
                      <a:lnTo>
                        <a:pt x="734596" y="991007"/>
                      </a:lnTo>
                      <a:lnTo>
                        <a:pt x="773702" y="970031"/>
                      </a:lnTo>
                      <a:lnTo>
                        <a:pt x="810732" y="945842"/>
                      </a:lnTo>
                      <a:lnTo>
                        <a:pt x="837816" y="924642"/>
                      </a:lnTo>
                      <a:lnTo>
                        <a:pt x="514329" y="924642"/>
                      </a:lnTo>
                      <a:lnTo>
                        <a:pt x="467860" y="921918"/>
                      </a:lnTo>
                      <a:lnTo>
                        <a:pt x="422943" y="913950"/>
                      </a:lnTo>
                      <a:lnTo>
                        <a:pt x="379883" y="901044"/>
                      </a:lnTo>
                      <a:lnTo>
                        <a:pt x="338981" y="883505"/>
                      </a:lnTo>
                      <a:lnTo>
                        <a:pt x="300540" y="861640"/>
                      </a:lnTo>
                      <a:lnTo>
                        <a:pt x="264862" y="835755"/>
                      </a:lnTo>
                      <a:lnTo>
                        <a:pt x="232249" y="806154"/>
                      </a:lnTo>
                      <a:lnTo>
                        <a:pt x="203004" y="773145"/>
                      </a:lnTo>
                      <a:lnTo>
                        <a:pt x="177428" y="737032"/>
                      </a:lnTo>
                      <a:lnTo>
                        <a:pt x="155825" y="698122"/>
                      </a:lnTo>
                      <a:lnTo>
                        <a:pt x="138496" y="656720"/>
                      </a:lnTo>
                      <a:lnTo>
                        <a:pt x="125744" y="613132"/>
                      </a:lnTo>
                      <a:lnTo>
                        <a:pt x="117871" y="567664"/>
                      </a:lnTo>
                      <a:lnTo>
                        <a:pt x="115179" y="520622"/>
                      </a:lnTo>
                      <a:lnTo>
                        <a:pt x="117871" y="473577"/>
                      </a:lnTo>
                      <a:lnTo>
                        <a:pt x="125744" y="428112"/>
                      </a:lnTo>
                      <a:lnTo>
                        <a:pt x="138496" y="384531"/>
                      </a:lnTo>
                      <a:lnTo>
                        <a:pt x="155825" y="343141"/>
                      </a:lnTo>
                      <a:lnTo>
                        <a:pt x="177428" y="304245"/>
                      </a:lnTo>
                      <a:lnTo>
                        <a:pt x="203004" y="268149"/>
                      </a:lnTo>
                      <a:lnTo>
                        <a:pt x="232249" y="235157"/>
                      </a:lnTo>
                      <a:lnTo>
                        <a:pt x="264862" y="205575"/>
                      </a:lnTo>
                      <a:lnTo>
                        <a:pt x="300540" y="179708"/>
                      </a:lnTo>
                      <a:lnTo>
                        <a:pt x="338981" y="157860"/>
                      </a:lnTo>
                      <a:lnTo>
                        <a:pt x="379883" y="140336"/>
                      </a:lnTo>
                      <a:lnTo>
                        <a:pt x="422943" y="127442"/>
                      </a:lnTo>
                      <a:lnTo>
                        <a:pt x="467860" y="119482"/>
                      </a:lnTo>
                      <a:lnTo>
                        <a:pt x="514329" y="116760"/>
                      </a:lnTo>
                      <a:lnTo>
                        <a:pt x="838057" y="116760"/>
                      </a:lnTo>
                      <a:lnTo>
                        <a:pt x="810732" y="95369"/>
                      </a:lnTo>
                      <a:lnTo>
                        <a:pt x="773702" y="71178"/>
                      </a:lnTo>
                      <a:lnTo>
                        <a:pt x="734596" y="50200"/>
                      </a:lnTo>
                      <a:lnTo>
                        <a:pt x="693596" y="32622"/>
                      </a:lnTo>
                      <a:lnTo>
                        <a:pt x="650887" y="18627"/>
                      </a:lnTo>
                      <a:lnTo>
                        <a:pt x="606651" y="8402"/>
                      </a:lnTo>
                      <a:lnTo>
                        <a:pt x="561070" y="2131"/>
                      </a:lnTo>
                      <a:lnTo>
                        <a:pt x="514329" y="0"/>
                      </a:lnTo>
                      <a:close/>
                    </a:path>
                    <a:path w="1028700" h="1041400">
                      <a:moveTo>
                        <a:pt x="838057" y="116760"/>
                      </a:moveTo>
                      <a:lnTo>
                        <a:pt x="514329" y="116760"/>
                      </a:lnTo>
                      <a:lnTo>
                        <a:pt x="560799" y="119482"/>
                      </a:lnTo>
                      <a:lnTo>
                        <a:pt x="605715" y="127442"/>
                      </a:lnTo>
                      <a:lnTo>
                        <a:pt x="648774" y="140336"/>
                      </a:lnTo>
                      <a:lnTo>
                        <a:pt x="689675" y="157860"/>
                      </a:lnTo>
                      <a:lnTo>
                        <a:pt x="728115" y="179708"/>
                      </a:lnTo>
                      <a:lnTo>
                        <a:pt x="763793" y="205575"/>
                      </a:lnTo>
                      <a:lnTo>
                        <a:pt x="796405" y="235157"/>
                      </a:lnTo>
                      <a:lnTo>
                        <a:pt x="825649" y="268149"/>
                      </a:lnTo>
                      <a:lnTo>
                        <a:pt x="851223" y="304245"/>
                      </a:lnTo>
                      <a:lnTo>
                        <a:pt x="872826" y="343141"/>
                      </a:lnTo>
                      <a:lnTo>
                        <a:pt x="890154" y="384531"/>
                      </a:lnTo>
                      <a:lnTo>
                        <a:pt x="902905" y="428112"/>
                      </a:lnTo>
                      <a:lnTo>
                        <a:pt x="910778" y="473577"/>
                      </a:lnTo>
                      <a:lnTo>
                        <a:pt x="913469" y="520622"/>
                      </a:lnTo>
                      <a:lnTo>
                        <a:pt x="910778" y="567664"/>
                      </a:lnTo>
                      <a:lnTo>
                        <a:pt x="902905" y="613132"/>
                      </a:lnTo>
                      <a:lnTo>
                        <a:pt x="890154" y="656720"/>
                      </a:lnTo>
                      <a:lnTo>
                        <a:pt x="872826" y="698122"/>
                      </a:lnTo>
                      <a:lnTo>
                        <a:pt x="851223" y="737032"/>
                      </a:lnTo>
                      <a:lnTo>
                        <a:pt x="825649" y="773145"/>
                      </a:lnTo>
                      <a:lnTo>
                        <a:pt x="796405" y="806154"/>
                      </a:lnTo>
                      <a:lnTo>
                        <a:pt x="763793" y="835755"/>
                      </a:lnTo>
                      <a:lnTo>
                        <a:pt x="728115" y="861640"/>
                      </a:lnTo>
                      <a:lnTo>
                        <a:pt x="689675" y="883505"/>
                      </a:lnTo>
                      <a:lnTo>
                        <a:pt x="648774" y="901044"/>
                      </a:lnTo>
                      <a:lnTo>
                        <a:pt x="605715" y="913950"/>
                      </a:lnTo>
                      <a:lnTo>
                        <a:pt x="560799" y="921918"/>
                      </a:lnTo>
                      <a:lnTo>
                        <a:pt x="514329" y="924642"/>
                      </a:lnTo>
                      <a:lnTo>
                        <a:pt x="837816" y="924642"/>
                      </a:lnTo>
                      <a:lnTo>
                        <a:pt x="877830" y="888564"/>
                      </a:lnTo>
                      <a:lnTo>
                        <a:pt x="907533" y="855845"/>
                      </a:lnTo>
                      <a:lnTo>
                        <a:pt x="934426" y="820654"/>
                      </a:lnTo>
                      <a:lnTo>
                        <a:pt x="958328" y="783174"/>
                      </a:lnTo>
                      <a:lnTo>
                        <a:pt x="979055" y="743592"/>
                      </a:lnTo>
                      <a:lnTo>
                        <a:pt x="996425" y="702093"/>
                      </a:lnTo>
                      <a:lnTo>
                        <a:pt x="1010253" y="658861"/>
                      </a:lnTo>
                      <a:lnTo>
                        <a:pt x="1020356" y="614082"/>
                      </a:lnTo>
                      <a:lnTo>
                        <a:pt x="1026553" y="567941"/>
                      </a:lnTo>
                      <a:lnTo>
                        <a:pt x="1028659" y="520622"/>
                      </a:lnTo>
                      <a:lnTo>
                        <a:pt x="1026553" y="473301"/>
                      </a:lnTo>
                      <a:lnTo>
                        <a:pt x="1020356" y="427156"/>
                      </a:lnTo>
                      <a:lnTo>
                        <a:pt x="1010253" y="382373"/>
                      </a:lnTo>
                      <a:lnTo>
                        <a:pt x="996425" y="339138"/>
                      </a:lnTo>
                      <a:lnTo>
                        <a:pt x="979055" y="297635"/>
                      </a:lnTo>
                      <a:lnTo>
                        <a:pt x="958328" y="258050"/>
                      </a:lnTo>
                      <a:lnTo>
                        <a:pt x="934426" y="220568"/>
                      </a:lnTo>
                      <a:lnTo>
                        <a:pt x="907533" y="185373"/>
                      </a:lnTo>
                      <a:lnTo>
                        <a:pt x="877830" y="152652"/>
                      </a:lnTo>
                      <a:lnTo>
                        <a:pt x="845502" y="122589"/>
                      </a:lnTo>
                      <a:lnTo>
                        <a:pt x="838057" y="116760"/>
                      </a:lnTo>
                      <a:close/>
                    </a:path>
                  </a:pathLst>
                </a:custGeom>
                <a:solidFill>
                  <a:srgbClr val="00A651"/>
                </a:solidFill>
              </p:spPr>
              <p:txBody>
                <a:bodyPr wrap="square" lIns="0" tIns="0" rIns="0" bIns="0" rtlCol="0"/>
                <a:lstStyle/>
                <a:p>
                  <a:endParaRPr sz="1092"/>
                </a:p>
              </p:txBody>
            </p:sp>
            <p:sp>
              <p:nvSpPr>
                <p:cNvPr id="19" name="object 10"/>
                <p:cNvSpPr/>
                <p:nvPr/>
              </p:nvSpPr>
              <p:spPr>
                <a:xfrm>
                  <a:off x="14404333" y="4541985"/>
                  <a:ext cx="2023110" cy="2047875"/>
                </a:xfrm>
                <a:custGeom>
                  <a:avLst/>
                  <a:gdLst/>
                  <a:ahLst/>
                  <a:cxnLst/>
                  <a:rect l="l" t="t" r="r" b="b"/>
                  <a:pathLst>
                    <a:path w="2023109" h="2047875">
                      <a:moveTo>
                        <a:pt x="889239" y="1716680"/>
                      </a:moveTo>
                      <a:lnTo>
                        <a:pt x="648692" y="1716680"/>
                      </a:lnTo>
                      <a:lnTo>
                        <a:pt x="681130" y="1733246"/>
                      </a:lnTo>
                      <a:lnTo>
                        <a:pt x="714157" y="1748082"/>
                      </a:lnTo>
                      <a:lnTo>
                        <a:pt x="747696" y="1761199"/>
                      </a:lnTo>
                      <a:lnTo>
                        <a:pt x="781672" y="1772605"/>
                      </a:lnTo>
                      <a:lnTo>
                        <a:pt x="819221" y="1999059"/>
                      </a:lnTo>
                      <a:lnTo>
                        <a:pt x="826131" y="2018557"/>
                      </a:lnTo>
                      <a:lnTo>
                        <a:pt x="838872" y="2033981"/>
                      </a:lnTo>
                      <a:lnTo>
                        <a:pt x="856015" y="2044121"/>
                      </a:lnTo>
                      <a:lnTo>
                        <a:pt x="876130" y="2047770"/>
                      </a:lnTo>
                      <a:lnTo>
                        <a:pt x="1137012" y="2047550"/>
                      </a:lnTo>
                      <a:lnTo>
                        <a:pt x="1173388" y="2034379"/>
                      </a:lnTo>
                      <a:lnTo>
                        <a:pt x="1193335" y="2000829"/>
                      </a:lnTo>
                      <a:lnTo>
                        <a:pt x="1207420" y="1930998"/>
                      </a:lnTo>
                      <a:lnTo>
                        <a:pt x="924820" y="1930998"/>
                      </a:lnTo>
                      <a:lnTo>
                        <a:pt x="889239" y="1716680"/>
                      </a:lnTo>
                      <a:close/>
                    </a:path>
                    <a:path w="2023109" h="2047875">
                      <a:moveTo>
                        <a:pt x="1377362" y="1590433"/>
                      </a:moveTo>
                      <a:lnTo>
                        <a:pt x="1361097" y="1592128"/>
                      </a:lnTo>
                      <a:lnTo>
                        <a:pt x="1345676" y="1598558"/>
                      </a:lnTo>
                      <a:lnTo>
                        <a:pt x="1304854" y="1621195"/>
                      </a:lnTo>
                      <a:lnTo>
                        <a:pt x="1262858" y="1640667"/>
                      </a:lnTo>
                      <a:lnTo>
                        <a:pt x="1219740" y="1656907"/>
                      </a:lnTo>
                      <a:lnTo>
                        <a:pt x="1175932" y="1669739"/>
                      </a:lnTo>
                      <a:lnTo>
                        <a:pt x="1160833" y="1675970"/>
                      </a:lnTo>
                      <a:lnTo>
                        <a:pt x="1148262" y="1685995"/>
                      </a:lnTo>
                      <a:lnTo>
                        <a:pt x="1138916" y="1699139"/>
                      </a:lnTo>
                      <a:lnTo>
                        <a:pt x="1133494" y="1714722"/>
                      </a:lnTo>
                      <a:lnTo>
                        <a:pt x="1089883" y="1930820"/>
                      </a:lnTo>
                      <a:lnTo>
                        <a:pt x="924820" y="1930998"/>
                      </a:lnTo>
                      <a:lnTo>
                        <a:pt x="1207420" y="1930998"/>
                      </a:lnTo>
                      <a:lnTo>
                        <a:pt x="1239292" y="1772993"/>
                      </a:lnTo>
                      <a:lnTo>
                        <a:pt x="1273093" y="1761622"/>
                      </a:lnTo>
                      <a:lnTo>
                        <a:pt x="1306419" y="1748622"/>
                      </a:lnTo>
                      <a:lnTo>
                        <a:pt x="1339232" y="1733972"/>
                      </a:lnTo>
                      <a:lnTo>
                        <a:pt x="1371497" y="1717654"/>
                      </a:lnTo>
                      <a:lnTo>
                        <a:pt x="1570384" y="1717654"/>
                      </a:lnTo>
                      <a:lnTo>
                        <a:pt x="1408459" y="1601092"/>
                      </a:lnTo>
                      <a:lnTo>
                        <a:pt x="1393479" y="1593434"/>
                      </a:lnTo>
                      <a:lnTo>
                        <a:pt x="1377362" y="1590433"/>
                      </a:lnTo>
                      <a:close/>
                    </a:path>
                    <a:path w="2023109" h="2047875">
                      <a:moveTo>
                        <a:pt x="1570384" y="1717654"/>
                      </a:moveTo>
                      <a:lnTo>
                        <a:pt x="1371497" y="1717654"/>
                      </a:lnTo>
                      <a:lnTo>
                        <a:pt x="1556696" y="1850812"/>
                      </a:lnTo>
                      <a:lnTo>
                        <a:pt x="1575151" y="1859692"/>
                      </a:lnTo>
                      <a:lnTo>
                        <a:pt x="1594926" y="1861485"/>
                      </a:lnTo>
                      <a:lnTo>
                        <a:pt x="1614114" y="1856378"/>
                      </a:lnTo>
                      <a:lnTo>
                        <a:pt x="1630808" y="1844561"/>
                      </a:lnTo>
                      <a:lnTo>
                        <a:pt x="1746810" y="1727224"/>
                      </a:lnTo>
                      <a:lnTo>
                        <a:pt x="1583679" y="1727224"/>
                      </a:lnTo>
                      <a:lnTo>
                        <a:pt x="1570384" y="1717654"/>
                      </a:lnTo>
                      <a:close/>
                    </a:path>
                    <a:path w="2023109" h="2047875">
                      <a:moveTo>
                        <a:pt x="420023" y="193196"/>
                      </a:moveTo>
                      <a:lnTo>
                        <a:pt x="385066" y="210035"/>
                      </a:lnTo>
                      <a:lnTo>
                        <a:pt x="200454" y="396815"/>
                      </a:lnTo>
                      <a:lnTo>
                        <a:pt x="183856" y="433189"/>
                      </a:lnTo>
                      <a:lnTo>
                        <a:pt x="185631" y="453191"/>
                      </a:lnTo>
                      <a:lnTo>
                        <a:pt x="194391" y="471912"/>
                      </a:lnTo>
                      <a:lnTo>
                        <a:pt x="326011" y="659236"/>
                      </a:lnTo>
                      <a:lnTo>
                        <a:pt x="309812" y="691917"/>
                      </a:lnTo>
                      <a:lnTo>
                        <a:pt x="295260" y="725108"/>
                      </a:lnTo>
                      <a:lnTo>
                        <a:pt x="282393" y="758810"/>
                      </a:lnTo>
                      <a:lnTo>
                        <a:pt x="271248" y="793022"/>
                      </a:lnTo>
                      <a:lnTo>
                        <a:pt x="46155" y="839555"/>
                      </a:lnTo>
                      <a:lnTo>
                        <a:pt x="27644" y="846913"/>
                      </a:lnTo>
                      <a:lnTo>
                        <a:pt x="13033" y="859821"/>
                      </a:lnTo>
                      <a:lnTo>
                        <a:pt x="3445" y="876876"/>
                      </a:lnTo>
                      <a:lnTo>
                        <a:pt x="0" y="896674"/>
                      </a:lnTo>
                      <a:lnTo>
                        <a:pt x="0" y="1161064"/>
                      </a:lnTo>
                      <a:lnTo>
                        <a:pt x="13714" y="1198761"/>
                      </a:lnTo>
                      <a:lnTo>
                        <a:pt x="48113" y="1218570"/>
                      </a:lnTo>
                      <a:lnTo>
                        <a:pt x="271635" y="1256506"/>
                      </a:lnTo>
                      <a:lnTo>
                        <a:pt x="283001" y="1290961"/>
                      </a:lnTo>
                      <a:lnTo>
                        <a:pt x="295720" y="1324369"/>
                      </a:lnTo>
                      <a:lnTo>
                        <a:pt x="310006" y="1357215"/>
                      </a:lnTo>
                      <a:lnTo>
                        <a:pt x="325812" y="1389287"/>
                      </a:lnTo>
                      <a:lnTo>
                        <a:pt x="194391" y="1575470"/>
                      </a:lnTo>
                      <a:lnTo>
                        <a:pt x="185631" y="1594191"/>
                      </a:lnTo>
                      <a:lnTo>
                        <a:pt x="183856" y="1614194"/>
                      </a:lnTo>
                      <a:lnTo>
                        <a:pt x="188865" y="1633612"/>
                      </a:lnTo>
                      <a:lnTo>
                        <a:pt x="200454" y="1650578"/>
                      </a:lnTo>
                      <a:lnTo>
                        <a:pt x="385066" y="1837525"/>
                      </a:lnTo>
                      <a:lnTo>
                        <a:pt x="401381" y="1849077"/>
                      </a:lnTo>
                      <a:lnTo>
                        <a:pt x="420098" y="1854272"/>
                      </a:lnTo>
                      <a:lnTo>
                        <a:pt x="439437" y="1852899"/>
                      </a:lnTo>
                      <a:lnTo>
                        <a:pt x="457619" y="1844750"/>
                      </a:lnTo>
                      <a:lnTo>
                        <a:pt x="642006" y="1721162"/>
                      </a:lnTo>
                      <a:lnTo>
                        <a:pt x="433180" y="1721162"/>
                      </a:lnTo>
                      <a:lnTo>
                        <a:pt x="316618" y="1603040"/>
                      </a:lnTo>
                      <a:lnTo>
                        <a:pt x="440813" y="1427024"/>
                      </a:lnTo>
                      <a:lnTo>
                        <a:pt x="448592" y="1411496"/>
                      </a:lnTo>
                      <a:lnTo>
                        <a:pt x="451462" y="1394719"/>
                      </a:lnTo>
                      <a:lnTo>
                        <a:pt x="449495" y="1377867"/>
                      </a:lnTo>
                      <a:lnTo>
                        <a:pt x="442761" y="1362115"/>
                      </a:lnTo>
                      <a:lnTo>
                        <a:pt x="420992" y="1321504"/>
                      </a:lnTo>
                      <a:lnTo>
                        <a:pt x="402084" y="1279286"/>
                      </a:lnTo>
                      <a:lnTo>
                        <a:pt x="386109" y="1235602"/>
                      </a:lnTo>
                      <a:lnTo>
                        <a:pt x="373140" y="1190592"/>
                      </a:lnTo>
                      <a:lnTo>
                        <a:pt x="366670" y="1174986"/>
                      </a:lnTo>
                      <a:lnTo>
                        <a:pt x="356274" y="1162095"/>
                      </a:lnTo>
                      <a:lnTo>
                        <a:pt x="342725" y="1152652"/>
                      </a:lnTo>
                      <a:lnTo>
                        <a:pt x="326796" y="1147389"/>
                      </a:lnTo>
                      <a:lnTo>
                        <a:pt x="115378" y="1111798"/>
                      </a:lnTo>
                      <a:lnTo>
                        <a:pt x="115378" y="944379"/>
                      </a:lnTo>
                      <a:lnTo>
                        <a:pt x="328743" y="900192"/>
                      </a:lnTo>
                      <a:lnTo>
                        <a:pt x="367057" y="872495"/>
                      </a:lnTo>
                      <a:lnTo>
                        <a:pt x="385952" y="812760"/>
                      </a:lnTo>
                      <a:lnTo>
                        <a:pt x="401961" y="769333"/>
                      </a:lnTo>
                      <a:lnTo>
                        <a:pt x="421181" y="726839"/>
                      </a:lnTo>
                      <a:lnTo>
                        <a:pt x="443536" y="685455"/>
                      </a:lnTo>
                      <a:lnTo>
                        <a:pt x="449882" y="669833"/>
                      </a:lnTo>
                      <a:lnTo>
                        <a:pt x="451587" y="653312"/>
                      </a:lnTo>
                      <a:lnTo>
                        <a:pt x="448632" y="636976"/>
                      </a:lnTo>
                      <a:lnTo>
                        <a:pt x="441002" y="621907"/>
                      </a:lnTo>
                      <a:lnTo>
                        <a:pt x="316430" y="444321"/>
                      </a:lnTo>
                      <a:lnTo>
                        <a:pt x="433180" y="326199"/>
                      </a:lnTo>
                      <a:lnTo>
                        <a:pt x="641580" y="326199"/>
                      </a:lnTo>
                      <a:lnTo>
                        <a:pt x="457619" y="202611"/>
                      </a:lnTo>
                      <a:lnTo>
                        <a:pt x="439353" y="194558"/>
                      </a:lnTo>
                      <a:lnTo>
                        <a:pt x="420023" y="193196"/>
                      </a:lnTo>
                      <a:close/>
                    </a:path>
                    <a:path w="2023109" h="2047875">
                      <a:moveTo>
                        <a:pt x="1747008" y="320346"/>
                      </a:moveTo>
                      <a:lnTo>
                        <a:pt x="1583878" y="320346"/>
                      </a:lnTo>
                      <a:lnTo>
                        <a:pt x="1700628" y="438468"/>
                      </a:lnTo>
                      <a:lnTo>
                        <a:pt x="1579574" y="623457"/>
                      </a:lnTo>
                      <a:lnTo>
                        <a:pt x="1572649" y="638293"/>
                      </a:lnTo>
                      <a:lnTo>
                        <a:pt x="1570069" y="654240"/>
                      </a:lnTo>
                      <a:lnTo>
                        <a:pt x="1571853" y="670295"/>
                      </a:lnTo>
                      <a:lnTo>
                        <a:pt x="1578014" y="685455"/>
                      </a:lnTo>
                      <a:lnTo>
                        <a:pt x="1600287" y="726640"/>
                      </a:lnTo>
                      <a:lnTo>
                        <a:pt x="1619520" y="769132"/>
                      </a:lnTo>
                      <a:lnTo>
                        <a:pt x="1635618" y="812819"/>
                      </a:lnTo>
                      <a:lnTo>
                        <a:pt x="1648421" y="857356"/>
                      </a:lnTo>
                      <a:lnTo>
                        <a:pt x="1654636" y="872596"/>
                      </a:lnTo>
                      <a:lnTo>
                        <a:pt x="1664594" y="885296"/>
                      </a:lnTo>
                      <a:lnTo>
                        <a:pt x="1677562" y="894734"/>
                      </a:lnTo>
                      <a:lnTo>
                        <a:pt x="1692807" y="900192"/>
                      </a:lnTo>
                      <a:lnTo>
                        <a:pt x="1907732" y="944379"/>
                      </a:lnTo>
                      <a:lnTo>
                        <a:pt x="1907732" y="1111798"/>
                      </a:lnTo>
                      <a:lnTo>
                        <a:pt x="1694964" y="1147389"/>
                      </a:lnTo>
                      <a:lnTo>
                        <a:pt x="1654892" y="1174906"/>
                      </a:lnTo>
                      <a:lnTo>
                        <a:pt x="1635417" y="1235887"/>
                      </a:lnTo>
                      <a:lnTo>
                        <a:pt x="1619352" y="1279843"/>
                      </a:lnTo>
                      <a:lnTo>
                        <a:pt x="1600316" y="1322295"/>
                      </a:lnTo>
                      <a:lnTo>
                        <a:pt x="1578402" y="1363078"/>
                      </a:lnTo>
                      <a:lnTo>
                        <a:pt x="1572130" y="1378215"/>
                      </a:lnTo>
                      <a:lnTo>
                        <a:pt x="1570312" y="1394231"/>
                      </a:lnTo>
                      <a:lnTo>
                        <a:pt x="1572929" y="1410169"/>
                      </a:lnTo>
                      <a:lnTo>
                        <a:pt x="1579962" y="1425077"/>
                      </a:lnTo>
                      <a:lnTo>
                        <a:pt x="1700628" y="1609102"/>
                      </a:lnTo>
                      <a:lnTo>
                        <a:pt x="1583679" y="1727224"/>
                      </a:lnTo>
                      <a:lnTo>
                        <a:pt x="1746810" y="1727224"/>
                      </a:lnTo>
                      <a:lnTo>
                        <a:pt x="1815431" y="1657813"/>
                      </a:lnTo>
                      <a:lnTo>
                        <a:pt x="1826869" y="1641341"/>
                      </a:lnTo>
                      <a:lnTo>
                        <a:pt x="1832021" y="1622430"/>
                      </a:lnTo>
                      <a:lnTo>
                        <a:pt x="1830684" y="1602827"/>
                      </a:lnTo>
                      <a:lnTo>
                        <a:pt x="1822656" y="1584276"/>
                      </a:lnTo>
                      <a:lnTo>
                        <a:pt x="1695351" y="1390271"/>
                      </a:lnTo>
                      <a:lnTo>
                        <a:pt x="1711301" y="1357895"/>
                      </a:lnTo>
                      <a:lnTo>
                        <a:pt x="1725711" y="1324775"/>
                      </a:lnTo>
                      <a:lnTo>
                        <a:pt x="1738640" y="1290786"/>
                      </a:lnTo>
                      <a:lnTo>
                        <a:pt x="1749915" y="1256506"/>
                      </a:lnTo>
                      <a:lnTo>
                        <a:pt x="1974808" y="1218570"/>
                      </a:lnTo>
                      <a:lnTo>
                        <a:pt x="1994044" y="1211700"/>
                      </a:lnTo>
                      <a:lnTo>
                        <a:pt x="2009277" y="1198836"/>
                      </a:lnTo>
                      <a:lnTo>
                        <a:pt x="2019307" y="1181434"/>
                      </a:lnTo>
                      <a:lnTo>
                        <a:pt x="2022912" y="1161064"/>
                      </a:lnTo>
                      <a:lnTo>
                        <a:pt x="2022912" y="896674"/>
                      </a:lnTo>
                      <a:lnTo>
                        <a:pt x="2009887" y="859755"/>
                      </a:lnTo>
                      <a:lnTo>
                        <a:pt x="1976767" y="839555"/>
                      </a:lnTo>
                      <a:lnTo>
                        <a:pt x="1750302" y="793022"/>
                      </a:lnTo>
                      <a:lnTo>
                        <a:pt x="1738933" y="758489"/>
                      </a:lnTo>
                      <a:lnTo>
                        <a:pt x="1725951" y="724471"/>
                      </a:lnTo>
                      <a:lnTo>
                        <a:pt x="1711357" y="691044"/>
                      </a:lnTo>
                      <a:lnTo>
                        <a:pt x="1695152" y="658283"/>
                      </a:lnTo>
                      <a:lnTo>
                        <a:pt x="1822656" y="463106"/>
                      </a:lnTo>
                      <a:lnTo>
                        <a:pt x="1830684" y="444652"/>
                      </a:lnTo>
                      <a:lnTo>
                        <a:pt x="1832021" y="425085"/>
                      </a:lnTo>
                      <a:lnTo>
                        <a:pt x="1826869" y="406143"/>
                      </a:lnTo>
                      <a:lnTo>
                        <a:pt x="1815431" y="389569"/>
                      </a:lnTo>
                      <a:lnTo>
                        <a:pt x="1747008" y="320346"/>
                      </a:lnTo>
                      <a:close/>
                    </a:path>
                    <a:path w="2023109" h="2047875">
                      <a:moveTo>
                        <a:pt x="646336" y="1590129"/>
                      </a:moveTo>
                      <a:lnTo>
                        <a:pt x="433180" y="1721162"/>
                      </a:lnTo>
                      <a:lnTo>
                        <a:pt x="642006" y="1721162"/>
                      </a:lnTo>
                      <a:lnTo>
                        <a:pt x="648692" y="1716680"/>
                      </a:lnTo>
                      <a:lnTo>
                        <a:pt x="889239" y="1716680"/>
                      </a:lnTo>
                      <a:lnTo>
                        <a:pt x="861782" y="1676243"/>
                      </a:lnTo>
                      <a:lnTo>
                        <a:pt x="802270" y="1656880"/>
                      </a:lnTo>
                      <a:lnTo>
                        <a:pt x="759062" y="1640667"/>
                      </a:lnTo>
                      <a:lnTo>
                        <a:pt x="716898" y="1621195"/>
                      </a:lnTo>
                      <a:lnTo>
                        <a:pt x="675675" y="1598338"/>
                      </a:lnTo>
                      <a:lnTo>
                        <a:pt x="668728" y="1594750"/>
                      </a:lnTo>
                      <a:lnTo>
                        <a:pt x="661449" y="1592184"/>
                      </a:lnTo>
                      <a:lnTo>
                        <a:pt x="653949" y="1590643"/>
                      </a:lnTo>
                      <a:lnTo>
                        <a:pt x="646336" y="1590129"/>
                      </a:lnTo>
                      <a:close/>
                    </a:path>
                    <a:path w="2023109" h="2047875">
                      <a:moveTo>
                        <a:pt x="1207479" y="116572"/>
                      </a:moveTo>
                      <a:lnTo>
                        <a:pt x="1089883" y="116572"/>
                      </a:lnTo>
                      <a:lnTo>
                        <a:pt x="1133494" y="334031"/>
                      </a:lnTo>
                      <a:lnTo>
                        <a:pt x="1160661" y="372672"/>
                      </a:lnTo>
                      <a:lnTo>
                        <a:pt x="1219962" y="392047"/>
                      </a:lnTo>
                      <a:lnTo>
                        <a:pt x="1263075" y="408245"/>
                      </a:lnTo>
                      <a:lnTo>
                        <a:pt x="1304906" y="427523"/>
                      </a:lnTo>
                      <a:lnTo>
                        <a:pt x="1345288" y="449808"/>
                      </a:lnTo>
                      <a:lnTo>
                        <a:pt x="1360847" y="456314"/>
                      </a:lnTo>
                      <a:lnTo>
                        <a:pt x="1377214" y="457993"/>
                      </a:lnTo>
                      <a:lnTo>
                        <a:pt x="1393362" y="454941"/>
                      </a:lnTo>
                      <a:lnTo>
                        <a:pt x="1408260" y="447253"/>
                      </a:lnTo>
                      <a:lnTo>
                        <a:pt x="1569547" y="330701"/>
                      </a:lnTo>
                      <a:lnTo>
                        <a:pt x="1370911" y="330701"/>
                      </a:lnTo>
                      <a:lnTo>
                        <a:pt x="1339013" y="314640"/>
                      </a:lnTo>
                      <a:lnTo>
                        <a:pt x="1306420" y="300151"/>
                      </a:lnTo>
                      <a:lnTo>
                        <a:pt x="1273168" y="287200"/>
                      </a:lnTo>
                      <a:lnTo>
                        <a:pt x="1239292" y="275750"/>
                      </a:lnTo>
                      <a:lnTo>
                        <a:pt x="1207479" y="116572"/>
                      </a:lnTo>
                      <a:close/>
                    </a:path>
                    <a:path w="2023109" h="2047875">
                      <a:moveTo>
                        <a:pt x="641580" y="326199"/>
                      </a:moveTo>
                      <a:lnTo>
                        <a:pt x="433180" y="326199"/>
                      </a:lnTo>
                      <a:lnTo>
                        <a:pt x="615049" y="448227"/>
                      </a:lnTo>
                      <a:lnTo>
                        <a:pt x="629676" y="455294"/>
                      </a:lnTo>
                      <a:lnTo>
                        <a:pt x="645365" y="457962"/>
                      </a:lnTo>
                      <a:lnTo>
                        <a:pt x="661199" y="456157"/>
                      </a:lnTo>
                      <a:lnTo>
                        <a:pt x="676262" y="449808"/>
                      </a:lnTo>
                      <a:lnTo>
                        <a:pt x="716545" y="427636"/>
                      </a:lnTo>
                      <a:lnTo>
                        <a:pt x="758423" y="408398"/>
                      </a:lnTo>
                      <a:lnTo>
                        <a:pt x="801803" y="392164"/>
                      </a:lnTo>
                      <a:lnTo>
                        <a:pt x="846592" y="379004"/>
                      </a:lnTo>
                      <a:lnTo>
                        <a:pt x="862061" y="372392"/>
                      </a:lnTo>
                      <a:lnTo>
                        <a:pt x="874811" y="361851"/>
                      </a:lnTo>
                      <a:lnTo>
                        <a:pt x="884113" y="348151"/>
                      </a:lnTo>
                      <a:lnTo>
                        <a:pt x="889239" y="332063"/>
                      </a:lnTo>
                      <a:lnTo>
                        <a:pt x="889333" y="331497"/>
                      </a:lnTo>
                      <a:lnTo>
                        <a:pt x="649467" y="331497"/>
                      </a:lnTo>
                      <a:lnTo>
                        <a:pt x="641580" y="326199"/>
                      </a:lnTo>
                      <a:close/>
                    </a:path>
                    <a:path w="2023109" h="2047875">
                      <a:moveTo>
                        <a:pt x="1137012" y="0"/>
                      </a:moveTo>
                      <a:lnTo>
                        <a:pt x="875931" y="188"/>
                      </a:lnTo>
                      <a:lnTo>
                        <a:pt x="838776" y="14157"/>
                      </a:lnTo>
                      <a:lnTo>
                        <a:pt x="819221" y="49087"/>
                      </a:lnTo>
                      <a:lnTo>
                        <a:pt x="781672" y="276127"/>
                      </a:lnTo>
                      <a:lnTo>
                        <a:pt x="747540" y="287641"/>
                      </a:lnTo>
                      <a:lnTo>
                        <a:pt x="714105" y="300734"/>
                      </a:lnTo>
                      <a:lnTo>
                        <a:pt x="681401" y="315366"/>
                      </a:lnTo>
                      <a:lnTo>
                        <a:pt x="649467" y="331497"/>
                      </a:lnTo>
                      <a:lnTo>
                        <a:pt x="889333" y="331497"/>
                      </a:lnTo>
                      <a:lnTo>
                        <a:pt x="924820" y="116949"/>
                      </a:lnTo>
                      <a:lnTo>
                        <a:pt x="1207479" y="116572"/>
                      </a:lnTo>
                      <a:lnTo>
                        <a:pt x="1193523" y="46742"/>
                      </a:lnTo>
                      <a:lnTo>
                        <a:pt x="1186238" y="27966"/>
                      </a:lnTo>
                      <a:lnTo>
                        <a:pt x="1173486" y="13173"/>
                      </a:lnTo>
                      <a:lnTo>
                        <a:pt x="1156625" y="3479"/>
                      </a:lnTo>
                      <a:lnTo>
                        <a:pt x="1137012" y="0"/>
                      </a:lnTo>
                      <a:close/>
                    </a:path>
                    <a:path w="2023109" h="2047875">
                      <a:moveTo>
                        <a:pt x="1594785" y="185894"/>
                      </a:moveTo>
                      <a:lnTo>
                        <a:pt x="1575045" y="187685"/>
                      </a:lnTo>
                      <a:lnTo>
                        <a:pt x="1556696" y="196548"/>
                      </a:lnTo>
                      <a:lnTo>
                        <a:pt x="1370911" y="330701"/>
                      </a:lnTo>
                      <a:lnTo>
                        <a:pt x="1569547" y="330701"/>
                      </a:lnTo>
                      <a:lnTo>
                        <a:pt x="1583878" y="320346"/>
                      </a:lnTo>
                      <a:lnTo>
                        <a:pt x="1747008" y="320346"/>
                      </a:lnTo>
                      <a:lnTo>
                        <a:pt x="1630808" y="202789"/>
                      </a:lnTo>
                      <a:lnTo>
                        <a:pt x="1614008" y="190991"/>
                      </a:lnTo>
                      <a:lnTo>
                        <a:pt x="1594785" y="185894"/>
                      </a:lnTo>
                      <a:close/>
                    </a:path>
                  </a:pathLst>
                </a:custGeom>
                <a:solidFill>
                  <a:srgbClr val="00A651"/>
                </a:solidFill>
              </p:spPr>
              <p:txBody>
                <a:bodyPr wrap="square" lIns="0" tIns="0" rIns="0" bIns="0" rtlCol="0"/>
                <a:lstStyle/>
                <a:p>
                  <a:endParaRPr sz="1092"/>
                </a:p>
              </p:txBody>
            </p:sp>
            <p:sp>
              <p:nvSpPr>
                <p:cNvPr id="20" name="object 11"/>
                <p:cNvSpPr/>
                <p:nvPr/>
              </p:nvSpPr>
              <p:spPr>
                <a:xfrm>
                  <a:off x="13883802" y="3441769"/>
                  <a:ext cx="2990215" cy="3783329"/>
                </a:xfrm>
                <a:custGeom>
                  <a:avLst/>
                  <a:gdLst/>
                  <a:ahLst/>
                  <a:cxnLst/>
                  <a:rect l="l" t="t" r="r" b="b"/>
                  <a:pathLst>
                    <a:path w="2990215" h="3783329">
                      <a:moveTo>
                        <a:pt x="2167640" y="0"/>
                      </a:moveTo>
                      <a:lnTo>
                        <a:pt x="373726" y="0"/>
                      </a:lnTo>
                      <a:lnTo>
                        <a:pt x="326901" y="2953"/>
                      </a:lnTo>
                      <a:lnTo>
                        <a:pt x="281796" y="11576"/>
                      </a:lnTo>
                      <a:lnTo>
                        <a:pt x="238763" y="25510"/>
                      </a:lnTo>
                      <a:lnTo>
                        <a:pt x="198157" y="44397"/>
                      </a:lnTo>
                      <a:lnTo>
                        <a:pt x="160328" y="67880"/>
                      </a:lnTo>
                      <a:lnTo>
                        <a:pt x="125629" y="95600"/>
                      </a:lnTo>
                      <a:lnTo>
                        <a:pt x="94414" y="127200"/>
                      </a:lnTo>
                      <a:lnTo>
                        <a:pt x="67034" y="162322"/>
                      </a:lnTo>
                      <a:lnTo>
                        <a:pt x="43841" y="200608"/>
                      </a:lnTo>
                      <a:lnTo>
                        <a:pt x="25189" y="241701"/>
                      </a:lnTo>
                      <a:lnTo>
                        <a:pt x="11430" y="285242"/>
                      </a:lnTo>
                      <a:lnTo>
                        <a:pt x="2916" y="330874"/>
                      </a:lnTo>
                      <a:lnTo>
                        <a:pt x="0" y="378239"/>
                      </a:lnTo>
                      <a:lnTo>
                        <a:pt x="0" y="3404786"/>
                      </a:lnTo>
                      <a:lnTo>
                        <a:pt x="2916" y="3452148"/>
                      </a:lnTo>
                      <a:lnTo>
                        <a:pt x="11430" y="3497777"/>
                      </a:lnTo>
                      <a:lnTo>
                        <a:pt x="25189" y="3541316"/>
                      </a:lnTo>
                      <a:lnTo>
                        <a:pt x="43841" y="3582405"/>
                      </a:lnTo>
                      <a:lnTo>
                        <a:pt x="67034" y="3620688"/>
                      </a:lnTo>
                      <a:lnTo>
                        <a:pt x="94414" y="3655807"/>
                      </a:lnTo>
                      <a:lnTo>
                        <a:pt x="125629" y="3687404"/>
                      </a:lnTo>
                      <a:lnTo>
                        <a:pt x="160328" y="3715122"/>
                      </a:lnTo>
                      <a:lnTo>
                        <a:pt x="198157" y="3738602"/>
                      </a:lnTo>
                      <a:lnTo>
                        <a:pt x="238763" y="3757487"/>
                      </a:lnTo>
                      <a:lnTo>
                        <a:pt x="281796" y="3771419"/>
                      </a:lnTo>
                      <a:lnTo>
                        <a:pt x="326901" y="3780041"/>
                      </a:lnTo>
                      <a:lnTo>
                        <a:pt x="373726" y="3782994"/>
                      </a:lnTo>
                      <a:lnTo>
                        <a:pt x="2616066" y="3782994"/>
                      </a:lnTo>
                      <a:lnTo>
                        <a:pt x="2662892" y="3780041"/>
                      </a:lnTo>
                      <a:lnTo>
                        <a:pt x="2707997" y="3771419"/>
                      </a:lnTo>
                      <a:lnTo>
                        <a:pt x="2751028" y="3757487"/>
                      </a:lnTo>
                      <a:lnTo>
                        <a:pt x="2791634" y="3738602"/>
                      </a:lnTo>
                      <a:lnTo>
                        <a:pt x="2829462" y="3715122"/>
                      </a:lnTo>
                      <a:lnTo>
                        <a:pt x="2864159" y="3687404"/>
                      </a:lnTo>
                      <a:lnTo>
                        <a:pt x="2895373" y="3655807"/>
                      </a:lnTo>
                      <a:lnTo>
                        <a:pt x="2914216" y="3631638"/>
                      </a:lnTo>
                      <a:lnTo>
                        <a:pt x="373726" y="3631638"/>
                      </a:lnTo>
                      <a:lnTo>
                        <a:pt x="328601" y="3627024"/>
                      </a:lnTo>
                      <a:lnTo>
                        <a:pt x="286534" y="3613792"/>
                      </a:lnTo>
                      <a:lnTo>
                        <a:pt x="248435" y="3592861"/>
                      </a:lnTo>
                      <a:lnTo>
                        <a:pt x="215218" y="3565146"/>
                      </a:lnTo>
                      <a:lnTo>
                        <a:pt x="187795" y="3531564"/>
                      </a:lnTo>
                      <a:lnTo>
                        <a:pt x="167077" y="3493033"/>
                      </a:lnTo>
                      <a:lnTo>
                        <a:pt x="153978" y="3450468"/>
                      </a:lnTo>
                      <a:lnTo>
                        <a:pt x="149409" y="3404786"/>
                      </a:lnTo>
                      <a:lnTo>
                        <a:pt x="149409" y="378239"/>
                      </a:lnTo>
                      <a:lnTo>
                        <a:pt x="153978" y="332554"/>
                      </a:lnTo>
                      <a:lnTo>
                        <a:pt x="167077" y="289986"/>
                      </a:lnTo>
                      <a:lnTo>
                        <a:pt x="187795" y="251453"/>
                      </a:lnTo>
                      <a:lnTo>
                        <a:pt x="215218" y="217870"/>
                      </a:lnTo>
                      <a:lnTo>
                        <a:pt x="248435" y="190154"/>
                      </a:lnTo>
                      <a:lnTo>
                        <a:pt x="286534" y="169222"/>
                      </a:lnTo>
                      <a:lnTo>
                        <a:pt x="328601" y="155991"/>
                      </a:lnTo>
                      <a:lnTo>
                        <a:pt x="373726" y="151377"/>
                      </a:lnTo>
                      <a:lnTo>
                        <a:pt x="2242340" y="151377"/>
                      </a:lnTo>
                      <a:lnTo>
                        <a:pt x="2242340" y="75694"/>
                      </a:lnTo>
                      <a:lnTo>
                        <a:pt x="2236469" y="46210"/>
                      </a:lnTo>
                      <a:lnTo>
                        <a:pt x="2220461" y="22152"/>
                      </a:lnTo>
                      <a:lnTo>
                        <a:pt x="2196717" y="5941"/>
                      </a:lnTo>
                      <a:lnTo>
                        <a:pt x="2167640" y="0"/>
                      </a:lnTo>
                      <a:close/>
                    </a:path>
                    <a:path w="2990215" h="3783329">
                      <a:moveTo>
                        <a:pt x="2242340" y="151377"/>
                      </a:moveTo>
                      <a:lnTo>
                        <a:pt x="2092931" y="151377"/>
                      </a:lnTo>
                      <a:lnTo>
                        <a:pt x="2092931" y="832341"/>
                      </a:lnTo>
                      <a:lnTo>
                        <a:pt x="2098773" y="861699"/>
                      </a:lnTo>
                      <a:lnTo>
                        <a:pt x="2114736" y="885695"/>
                      </a:lnTo>
                      <a:lnTo>
                        <a:pt x="2138474" y="901885"/>
                      </a:lnTo>
                      <a:lnTo>
                        <a:pt x="2167640" y="907825"/>
                      </a:lnTo>
                      <a:lnTo>
                        <a:pt x="2840374" y="907825"/>
                      </a:lnTo>
                      <a:lnTo>
                        <a:pt x="2840374" y="3404786"/>
                      </a:lnTo>
                      <a:lnTo>
                        <a:pt x="2835805" y="3450468"/>
                      </a:lnTo>
                      <a:lnTo>
                        <a:pt x="2822707" y="3493033"/>
                      </a:lnTo>
                      <a:lnTo>
                        <a:pt x="2801991" y="3531564"/>
                      </a:lnTo>
                      <a:lnTo>
                        <a:pt x="2774569" y="3565146"/>
                      </a:lnTo>
                      <a:lnTo>
                        <a:pt x="2741354" y="3592861"/>
                      </a:lnTo>
                      <a:lnTo>
                        <a:pt x="2703258" y="3613792"/>
                      </a:lnTo>
                      <a:lnTo>
                        <a:pt x="2661191" y="3627024"/>
                      </a:lnTo>
                      <a:lnTo>
                        <a:pt x="2616066" y="3631638"/>
                      </a:lnTo>
                      <a:lnTo>
                        <a:pt x="2914216" y="3631638"/>
                      </a:lnTo>
                      <a:lnTo>
                        <a:pt x="2945943" y="3582405"/>
                      </a:lnTo>
                      <a:lnTo>
                        <a:pt x="2964595" y="3541316"/>
                      </a:lnTo>
                      <a:lnTo>
                        <a:pt x="2978353" y="3497777"/>
                      </a:lnTo>
                      <a:lnTo>
                        <a:pt x="2986867" y="3452148"/>
                      </a:lnTo>
                      <a:lnTo>
                        <a:pt x="2989783" y="3404786"/>
                      </a:lnTo>
                      <a:lnTo>
                        <a:pt x="2989783" y="832341"/>
                      </a:lnTo>
                      <a:lnTo>
                        <a:pt x="2983914" y="802857"/>
                      </a:lnTo>
                      <a:lnTo>
                        <a:pt x="2967908" y="778799"/>
                      </a:lnTo>
                      <a:lnTo>
                        <a:pt x="2944164" y="762588"/>
                      </a:lnTo>
                      <a:lnTo>
                        <a:pt x="2915084" y="756647"/>
                      </a:lnTo>
                      <a:lnTo>
                        <a:pt x="2242340" y="756647"/>
                      </a:lnTo>
                      <a:lnTo>
                        <a:pt x="2242340" y="151377"/>
                      </a:lnTo>
                      <a:close/>
                    </a:path>
                  </a:pathLst>
                </a:custGeom>
                <a:solidFill>
                  <a:srgbClr val="00A651"/>
                </a:solidFill>
              </p:spPr>
              <p:txBody>
                <a:bodyPr wrap="square" lIns="0" tIns="0" rIns="0" bIns="0" rtlCol="0"/>
                <a:lstStyle/>
                <a:p>
                  <a:endParaRPr sz="1092"/>
                </a:p>
              </p:txBody>
            </p:sp>
            <p:sp>
              <p:nvSpPr>
                <p:cNvPr id="21" name="object 12"/>
                <p:cNvSpPr/>
                <p:nvPr/>
              </p:nvSpPr>
              <p:spPr>
                <a:xfrm>
                  <a:off x="15976689" y="3442106"/>
                  <a:ext cx="896619" cy="908050"/>
                </a:xfrm>
                <a:custGeom>
                  <a:avLst/>
                  <a:gdLst/>
                  <a:ahLst/>
                  <a:cxnLst/>
                  <a:rect l="l" t="t" r="r" b="b"/>
                  <a:pathLst>
                    <a:path w="896619" h="908050">
                      <a:moveTo>
                        <a:pt x="67673" y="0"/>
                      </a:moveTo>
                      <a:lnTo>
                        <a:pt x="27153" y="17001"/>
                      </a:lnTo>
                      <a:lnTo>
                        <a:pt x="3280" y="53114"/>
                      </a:lnTo>
                      <a:lnTo>
                        <a:pt x="0" y="75240"/>
                      </a:lnTo>
                      <a:lnTo>
                        <a:pt x="0" y="831877"/>
                      </a:lnTo>
                      <a:lnTo>
                        <a:pt x="5870" y="861363"/>
                      </a:lnTo>
                      <a:lnTo>
                        <a:pt x="21880" y="885417"/>
                      </a:lnTo>
                      <a:lnTo>
                        <a:pt x="45627" y="901622"/>
                      </a:lnTo>
                      <a:lnTo>
                        <a:pt x="74709" y="907561"/>
                      </a:lnTo>
                      <a:lnTo>
                        <a:pt x="822152" y="907561"/>
                      </a:lnTo>
                      <a:lnTo>
                        <a:pt x="863715" y="894825"/>
                      </a:lnTo>
                      <a:lnTo>
                        <a:pt x="891197" y="860839"/>
                      </a:lnTo>
                      <a:lnTo>
                        <a:pt x="896549" y="839117"/>
                      </a:lnTo>
                      <a:lnTo>
                        <a:pt x="895470" y="817176"/>
                      </a:lnTo>
                      <a:lnTo>
                        <a:pt x="888194" y="796484"/>
                      </a:lnTo>
                      <a:lnTo>
                        <a:pt x="874957" y="778507"/>
                      </a:lnTo>
                      <a:lnTo>
                        <a:pt x="852925" y="756204"/>
                      </a:lnTo>
                      <a:lnTo>
                        <a:pt x="149419" y="756204"/>
                      </a:lnTo>
                      <a:lnTo>
                        <a:pt x="149419" y="257915"/>
                      </a:lnTo>
                      <a:lnTo>
                        <a:pt x="360698" y="257915"/>
                      </a:lnTo>
                      <a:lnTo>
                        <a:pt x="127514" y="21860"/>
                      </a:lnTo>
                      <a:lnTo>
                        <a:pt x="109741" y="8489"/>
                      </a:lnTo>
                      <a:lnTo>
                        <a:pt x="89329" y="1109"/>
                      </a:lnTo>
                      <a:lnTo>
                        <a:pt x="67673" y="0"/>
                      </a:lnTo>
                      <a:close/>
                    </a:path>
                    <a:path w="896619" h="908050">
                      <a:moveTo>
                        <a:pt x="360698" y="257915"/>
                      </a:moveTo>
                      <a:lnTo>
                        <a:pt x="149419" y="257915"/>
                      </a:lnTo>
                      <a:lnTo>
                        <a:pt x="641655" y="756204"/>
                      </a:lnTo>
                      <a:lnTo>
                        <a:pt x="852925" y="756204"/>
                      </a:lnTo>
                      <a:lnTo>
                        <a:pt x="360698" y="257915"/>
                      </a:lnTo>
                      <a:close/>
                    </a:path>
                  </a:pathLst>
                </a:custGeom>
                <a:solidFill>
                  <a:srgbClr val="00A651"/>
                </a:solidFill>
              </p:spPr>
              <p:txBody>
                <a:bodyPr wrap="square" lIns="0" tIns="0" rIns="0" bIns="0" rtlCol="0"/>
                <a:lstStyle/>
                <a:p>
                  <a:endParaRPr sz="1092"/>
                </a:p>
              </p:txBody>
            </p:sp>
          </p:grpSp>
          <p:grpSp>
            <p:nvGrpSpPr>
              <p:cNvPr id="22" name="Group 21"/>
              <p:cNvGrpSpPr/>
              <p:nvPr/>
            </p:nvGrpSpPr>
            <p:grpSpPr>
              <a:xfrm>
                <a:off x="439736" y="4022711"/>
                <a:ext cx="340070" cy="339108"/>
                <a:chOff x="14415082" y="3479584"/>
                <a:chExt cx="3205607" cy="3205622"/>
              </a:xfrm>
            </p:grpSpPr>
            <p:sp>
              <p:nvSpPr>
                <p:cNvPr id="23" name="object 10"/>
                <p:cNvSpPr/>
                <p:nvPr/>
              </p:nvSpPr>
              <p:spPr>
                <a:xfrm>
                  <a:off x="14416479" y="3480996"/>
                  <a:ext cx="3204210" cy="3204210"/>
                </a:xfrm>
                <a:custGeom>
                  <a:avLst/>
                  <a:gdLst/>
                  <a:ahLst/>
                  <a:cxnLst/>
                  <a:rect l="l" t="t" r="r" b="b"/>
                  <a:pathLst>
                    <a:path w="3204209" h="3204209">
                      <a:moveTo>
                        <a:pt x="2802531" y="0"/>
                      </a:moveTo>
                      <a:lnTo>
                        <a:pt x="2758516" y="2385"/>
                      </a:lnTo>
                      <a:lnTo>
                        <a:pt x="2714931" y="9564"/>
                      </a:lnTo>
                      <a:lnTo>
                        <a:pt x="2672204" y="21538"/>
                      </a:lnTo>
                      <a:lnTo>
                        <a:pt x="2630765" y="38308"/>
                      </a:lnTo>
                      <a:lnTo>
                        <a:pt x="2590968" y="59928"/>
                      </a:lnTo>
                      <a:lnTo>
                        <a:pt x="2553429" y="86276"/>
                      </a:lnTo>
                      <a:lnTo>
                        <a:pt x="2518467" y="117408"/>
                      </a:lnTo>
                      <a:lnTo>
                        <a:pt x="169356" y="2466143"/>
                      </a:lnTo>
                      <a:lnTo>
                        <a:pt x="167984" y="2468300"/>
                      </a:lnTo>
                      <a:lnTo>
                        <a:pt x="167199" y="2469075"/>
                      </a:lnTo>
                      <a:lnTo>
                        <a:pt x="166413" y="2470248"/>
                      </a:lnTo>
                      <a:lnTo>
                        <a:pt x="165052" y="2472007"/>
                      </a:lnTo>
                      <a:lnTo>
                        <a:pt x="162508" y="2475724"/>
                      </a:lnTo>
                      <a:lnTo>
                        <a:pt x="160361" y="2479640"/>
                      </a:lnTo>
                      <a:lnTo>
                        <a:pt x="158403" y="2484917"/>
                      </a:lnTo>
                      <a:lnTo>
                        <a:pt x="157618" y="2486875"/>
                      </a:lnTo>
                      <a:lnTo>
                        <a:pt x="1371" y="3142217"/>
                      </a:lnTo>
                      <a:lnTo>
                        <a:pt x="575" y="3145735"/>
                      </a:lnTo>
                      <a:lnTo>
                        <a:pt x="0" y="3154342"/>
                      </a:lnTo>
                      <a:lnTo>
                        <a:pt x="188" y="3159619"/>
                      </a:lnTo>
                      <a:lnTo>
                        <a:pt x="1172" y="3164897"/>
                      </a:lnTo>
                      <a:lnTo>
                        <a:pt x="3319" y="3170771"/>
                      </a:lnTo>
                      <a:lnTo>
                        <a:pt x="3706" y="3171933"/>
                      </a:lnTo>
                      <a:lnTo>
                        <a:pt x="4879" y="3174279"/>
                      </a:lnTo>
                      <a:lnTo>
                        <a:pt x="7622" y="3180540"/>
                      </a:lnTo>
                      <a:lnTo>
                        <a:pt x="10753" y="3185231"/>
                      </a:lnTo>
                      <a:lnTo>
                        <a:pt x="43412" y="3203817"/>
                      </a:lnTo>
                      <a:lnTo>
                        <a:pt x="53767" y="3203817"/>
                      </a:lnTo>
                      <a:lnTo>
                        <a:pt x="57684" y="3203231"/>
                      </a:lnTo>
                      <a:lnTo>
                        <a:pt x="61401" y="3202445"/>
                      </a:lnTo>
                      <a:lnTo>
                        <a:pt x="548361" y="3086470"/>
                      </a:lnTo>
                      <a:lnTo>
                        <a:pt x="117724" y="3086470"/>
                      </a:lnTo>
                      <a:lnTo>
                        <a:pt x="156058" y="2924349"/>
                      </a:lnTo>
                      <a:lnTo>
                        <a:pt x="296453" y="2924349"/>
                      </a:lnTo>
                      <a:lnTo>
                        <a:pt x="183240" y="2809756"/>
                      </a:lnTo>
                      <a:lnTo>
                        <a:pt x="245814" y="2546727"/>
                      </a:lnTo>
                      <a:lnTo>
                        <a:pt x="428667" y="2526382"/>
                      </a:lnTo>
                      <a:lnTo>
                        <a:pt x="529340" y="2526382"/>
                      </a:lnTo>
                      <a:lnTo>
                        <a:pt x="533104" y="2492540"/>
                      </a:lnTo>
                      <a:lnTo>
                        <a:pt x="590213" y="2435442"/>
                      </a:lnTo>
                      <a:lnTo>
                        <a:pt x="341445" y="2435442"/>
                      </a:lnTo>
                      <a:lnTo>
                        <a:pt x="2305113" y="472172"/>
                      </a:lnTo>
                      <a:lnTo>
                        <a:pt x="2446312" y="472172"/>
                      </a:lnTo>
                      <a:lnTo>
                        <a:pt x="2375707" y="401567"/>
                      </a:lnTo>
                      <a:lnTo>
                        <a:pt x="2429486" y="347789"/>
                      </a:lnTo>
                      <a:lnTo>
                        <a:pt x="2570686" y="347789"/>
                      </a:lnTo>
                      <a:lnTo>
                        <a:pt x="2500091" y="277194"/>
                      </a:lnTo>
                      <a:lnTo>
                        <a:pt x="2553869" y="223415"/>
                      </a:lnTo>
                      <a:lnTo>
                        <a:pt x="2695068" y="223415"/>
                      </a:lnTo>
                      <a:lnTo>
                        <a:pt x="2627595" y="155941"/>
                      </a:lnTo>
                      <a:lnTo>
                        <a:pt x="2668819" y="131333"/>
                      </a:lnTo>
                      <a:lnTo>
                        <a:pt x="2712622" y="113918"/>
                      </a:lnTo>
                      <a:lnTo>
                        <a:pt x="2758104" y="103632"/>
                      </a:lnTo>
                      <a:lnTo>
                        <a:pt x="2804369" y="100410"/>
                      </a:lnTo>
                      <a:lnTo>
                        <a:pt x="3067478" y="100410"/>
                      </a:lnTo>
                      <a:lnTo>
                        <a:pt x="3051540" y="86242"/>
                      </a:lnTo>
                      <a:lnTo>
                        <a:pt x="3013918" y="59876"/>
                      </a:lnTo>
                      <a:lnTo>
                        <a:pt x="2974294" y="38366"/>
                      </a:lnTo>
                      <a:lnTo>
                        <a:pt x="2932856" y="21590"/>
                      </a:lnTo>
                      <a:lnTo>
                        <a:pt x="2890130" y="9603"/>
                      </a:lnTo>
                      <a:lnTo>
                        <a:pt x="2846545" y="2406"/>
                      </a:lnTo>
                      <a:lnTo>
                        <a:pt x="2802531" y="0"/>
                      </a:lnTo>
                      <a:close/>
                    </a:path>
                    <a:path w="3204209" h="3204209">
                      <a:moveTo>
                        <a:pt x="296453" y="2924349"/>
                      </a:moveTo>
                      <a:lnTo>
                        <a:pt x="156058" y="2924349"/>
                      </a:lnTo>
                      <a:lnTo>
                        <a:pt x="278085" y="3048146"/>
                      </a:lnTo>
                      <a:lnTo>
                        <a:pt x="117724" y="3086470"/>
                      </a:lnTo>
                      <a:lnTo>
                        <a:pt x="548361" y="3086470"/>
                      </a:lnTo>
                      <a:lnTo>
                        <a:pt x="714198" y="3046973"/>
                      </a:lnTo>
                      <a:lnTo>
                        <a:pt x="715758" y="3046775"/>
                      </a:lnTo>
                      <a:lnTo>
                        <a:pt x="716742" y="3046188"/>
                      </a:lnTo>
                      <a:lnTo>
                        <a:pt x="718302" y="3045591"/>
                      </a:lnTo>
                      <a:lnTo>
                        <a:pt x="720061" y="3045015"/>
                      </a:lnTo>
                      <a:lnTo>
                        <a:pt x="721632" y="3044429"/>
                      </a:lnTo>
                      <a:lnTo>
                        <a:pt x="750568" y="3020964"/>
                      </a:lnTo>
                      <a:lnTo>
                        <a:pt x="391904" y="3020964"/>
                      </a:lnTo>
                      <a:lnTo>
                        <a:pt x="296453" y="2924349"/>
                      </a:lnTo>
                      <a:close/>
                    </a:path>
                    <a:path w="3204209" h="3204209">
                      <a:moveTo>
                        <a:pt x="778114" y="2774950"/>
                      </a:moveTo>
                      <a:lnTo>
                        <a:pt x="677434" y="2774950"/>
                      </a:lnTo>
                      <a:lnTo>
                        <a:pt x="657288" y="2957803"/>
                      </a:lnTo>
                      <a:lnTo>
                        <a:pt x="391904" y="3020964"/>
                      </a:lnTo>
                      <a:lnTo>
                        <a:pt x="750568" y="3020964"/>
                      </a:lnTo>
                      <a:lnTo>
                        <a:pt x="909422" y="2862162"/>
                      </a:lnTo>
                      <a:lnTo>
                        <a:pt x="768374" y="2862162"/>
                      </a:lnTo>
                      <a:lnTo>
                        <a:pt x="778114" y="2774950"/>
                      </a:lnTo>
                      <a:close/>
                    </a:path>
                    <a:path w="3204209" h="3204209">
                      <a:moveTo>
                        <a:pt x="2926936" y="845313"/>
                      </a:moveTo>
                      <a:lnTo>
                        <a:pt x="2678054" y="845313"/>
                      </a:lnTo>
                      <a:lnTo>
                        <a:pt x="2731833" y="899081"/>
                      </a:lnTo>
                      <a:lnTo>
                        <a:pt x="768374" y="2862162"/>
                      </a:lnTo>
                      <a:lnTo>
                        <a:pt x="909422" y="2862162"/>
                      </a:lnTo>
                      <a:lnTo>
                        <a:pt x="2926936" y="845313"/>
                      </a:lnTo>
                      <a:close/>
                    </a:path>
                    <a:path w="3204209" h="3204209">
                      <a:moveTo>
                        <a:pt x="529340" y="2526382"/>
                      </a:moveTo>
                      <a:lnTo>
                        <a:pt x="428667" y="2526382"/>
                      </a:lnTo>
                      <a:lnTo>
                        <a:pt x="404615" y="2744040"/>
                      </a:lnTo>
                      <a:lnTo>
                        <a:pt x="404228" y="2745799"/>
                      </a:lnTo>
                      <a:lnTo>
                        <a:pt x="404615" y="2747370"/>
                      </a:lnTo>
                      <a:lnTo>
                        <a:pt x="404814" y="2748543"/>
                      </a:lnTo>
                      <a:lnTo>
                        <a:pt x="404814" y="2750689"/>
                      </a:lnTo>
                      <a:lnTo>
                        <a:pt x="404615" y="2751862"/>
                      </a:lnTo>
                      <a:lnTo>
                        <a:pt x="404228" y="2753234"/>
                      </a:lnTo>
                      <a:lnTo>
                        <a:pt x="404615" y="2756752"/>
                      </a:lnTo>
                      <a:lnTo>
                        <a:pt x="405202" y="2757925"/>
                      </a:lnTo>
                      <a:lnTo>
                        <a:pt x="405799" y="2759694"/>
                      </a:lnTo>
                      <a:lnTo>
                        <a:pt x="406375" y="2762616"/>
                      </a:lnTo>
                      <a:lnTo>
                        <a:pt x="407359" y="2765150"/>
                      </a:lnTo>
                      <a:lnTo>
                        <a:pt x="408333" y="2767903"/>
                      </a:lnTo>
                      <a:lnTo>
                        <a:pt x="411066" y="2774165"/>
                      </a:lnTo>
                      <a:lnTo>
                        <a:pt x="413024" y="2776898"/>
                      </a:lnTo>
                      <a:lnTo>
                        <a:pt x="414584" y="2779243"/>
                      </a:lnTo>
                      <a:lnTo>
                        <a:pt x="416154" y="2781390"/>
                      </a:lnTo>
                      <a:lnTo>
                        <a:pt x="418112" y="2783348"/>
                      </a:lnTo>
                      <a:lnTo>
                        <a:pt x="420458" y="2785892"/>
                      </a:lnTo>
                      <a:lnTo>
                        <a:pt x="423002" y="2788039"/>
                      </a:lnTo>
                      <a:lnTo>
                        <a:pt x="425934" y="2790196"/>
                      </a:lnTo>
                      <a:lnTo>
                        <a:pt x="428280" y="2791568"/>
                      </a:lnTo>
                      <a:lnTo>
                        <a:pt x="430426" y="2793117"/>
                      </a:lnTo>
                      <a:lnTo>
                        <a:pt x="436300" y="2795871"/>
                      </a:lnTo>
                      <a:lnTo>
                        <a:pt x="439421" y="2796646"/>
                      </a:lnTo>
                      <a:lnTo>
                        <a:pt x="444311" y="2798018"/>
                      </a:lnTo>
                      <a:lnTo>
                        <a:pt x="445494" y="2798416"/>
                      </a:lnTo>
                      <a:lnTo>
                        <a:pt x="446855" y="2799002"/>
                      </a:lnTo>
                      <a:lnTo>
                        <a:pt x="448614" y="2799180"/>
                      </a:lnTo>
                      <a:lnTo>
                        <a:pt x="451944" y="2799777"/>
                      </a:lnTo>
                      <a:lnTo>
                        <a:pt x="456048" y="2799777"/>
                      </a:lnTo>
                      <a:lnTo>
                        <a:pt x="459766" y="2799180"/>
                      </a:lnTo>
                      <a:lnTo>
                        <a:pt x="677434" y="2774950"/>
                      </a:lnTo>
                      <a:lnTo>
                        <a:pt x="778114" y="2774950"/>
                      </a:lnTo>
                      <a:lnTo>
                        <a:pt x="781871" y="2741307"/>
                      </a:lnTo>
                      <a:lnTo>
                        <a:pt x="830178" y="2693005"/>
                      </a:lnTo>
                      <a:lnTo>
                        <a:pt x="510811" y="2693005"/>
                      </a:lnTo>
                      <a:lnTo>
                        <a:pt x="529340" y="2526382"/>
                      </a:lnTo>
                      <a:close/>
                    </a:path>
                    <a:path w="3204209" h="3204209">
                      <a:moveTo>
                        <a:pt x="2570686" y="596545"/>
                      </a:moveTo>
                      <a:lnTo>
                        <a:pt x="2429486" y="596545"/>
                      </a:lnTo>
                      <a:lnTo>
                        <a:pt x="2607449" y="774519"/>
                      </a:lnTo>
                      <a:lnTo>
                        <a:pt x="711067" y="2670713"/>
                      </a:lnTo>
                      <a:lnTo>
                        <a:pt x="510811" y="2693005"/>
                      </a:lnTo>
                      <a:lnTo>
                        <a:pt x="830178" y="2693005"/>
                      </a:lnTo>
                      <a:lnTo>
                        <a:pt x="2678054" y="845313"/>
                      </a:lnTo>
                      <a:lnTo>
                        <a:pt x="2926936" y="845313"/>
                      </a:lnTo>
                      <a:lnTo>
                        <a:pt x="2943968" y="828287"/>
                      </a:lnTo>
                      <a:lnTo>
                        <a:pt x="2802427" y="828287"/>
                      </a:lnTo>
                      <a:lnTo>
                        <a:pt x="2570686" y="596545"/>
                      </a:lnTo>
                      <a:close/>
                    </a:path>
                    <a:path w="3204209" h="3204209">
                      <a:moveTo>
                        <a:pt x="2446312" y="472172"/>
                      </a:moveTo>
                      <a:lnTo>
                        <a:pt x="2305113" y="472172"/>
                      </a:lnTo>
                      <a:lnTo>
                        <a:pt x="2358692" y="525961"/>
                      </a:lnTo>
                      <a:lnTo>
                        <a:pt x="462310" y="2421956"/>
                      </a:lnTo>
                      <a:lnTo>
                        <a:pt x="341445" y="2435442"/>
                      </a:lnTo>
                      <a:lnTo>
                        <a:pt x="590213" y="2435442"/>
                      </a:lnTo>
                      <a:lnTo>
                        <a:pt x="2429486" y="596545"/>
                      </a:lnTo>
                      <a:lnTo>
                        <a:pt x="2570686" y="596545"/>
                      </a:lnTo>
                      <a:lnTo>
                        <a:pt x="2446312" y="472172"/>
                      </a:lnTo>
                      <a:close/>
                    </a:path>
                    <a:path w="3204209" h="3204209">
                      <a:moveTo>
                        <a:pt x="2570686" y="347789"/>
                      </a:moveTo>
                      <a:lnTo>
                        <a:pt x="2429486" y="347789"/>
                      </a:lnTo>
                      <a:lnTo>
                        <a:pt x="2856216" y="774697"/>
                      </a:lnTo>
                      <a:lnTo>
                        <a:pt x="2802427" y="828287"/>
                      </a:lnTo>
                      <a:lnTo>
                        <a:pt x="2943968" y="828287"/>
                      </a:lnTo>
                      <a:lnTo>
                        <a:pt x="3068382" y="703914"/>
                      </a:lnTo>
                      <a:lnTo>
                        <a:pt x="2926811" y="703914"/>
                      </a:lnTo>
                      <a:lnTo>
                        <a:pt x="2570686" y="347789"/>
                      </a:lnTo>
                      <a:close/>
                    </a:path>
                    <a:path w="3204209" h="3204209">
                      <a:moveTo>
                        <a:pt x="2695068" y="223415"/>
                      </a:moveTo>
                      <a:lnTo>
                        <a:pt x="2553869" y="223415"/>
                      </a:lnTo>
                      <a:lnTo>
                        <a:pt x="2980589" y="650334"/>
                      </a:lnTo>
                      <a:lnTo>
                        <a:pt x="2926811" y="703914"/>
                      </a:lnTo>
                      <a:lnTo>
                        <a:pt x="3068382" y="703914"/>
                      </a:lnTo>
                      <a:lnTo>
                        <a:pt x="3086586" y="685716"/>
                      </a:lnTo>
                      <a:lnTo>
                        <a:pt x="3117755" y="650680"/>
                      </a:lnTo>
                      <a:lnTo>
                        <a:pt x="3144129" y="613074"/>
                      </a:lnTo>
                      <a:lnTo>
                        <a:pt x="3164033" y="576410"/>
                      </a:lnTo>
                      <a:lnTo>
                        <a:pt x="3048053" y="576410"/>
                      </a:lnTo>
                      <a:lnTo>
                        <a:pt x="2695068" y="223415"/>
                      </a:lnTo>
                      <a:close/>
                    </a:path>
                    <a:path w="3204209" h="3204209">
                      <a:moveTo>
                        <a:pt x="3067478" y="100410"/>
                      </a:moveTo>
                      <a:lnTo>
                        <a:pt x="2804369" y="100410"/>
                      </a:lnTo>
                      <a:lnTo>
                        <a:pt x="2850518" y="104188"/>
                      </a:lnTo>
                      <a:lnTo>
                        <a:pt x="2895653" y="114902"/>
                      </a:lnTo>
                      <a:lnTo>
                        <a:pt x="2938875" y="132487"/>
                      </a:lnTo>
                      <a:lnTo>
                        <a:pt x="2979287" y="156879"/>
                      </a:lnTo>
                      <a:lnTo>
                        <a:pt x="3015991" y="188013"/>
                      </a:lnTo>
                      <a:lnTo>
                        <a:pt x="3047182" y="224720"/>
                      </a:lnTo>
                      <a:lnTo>
                        <a:pt x="3071616" y="265133"/>
                      </a:lnTo>
                      <a:lnTo>
                        <a:pt x="3089230" y="308355"/>
                      </a:lnTo>
                      <a:lnTo>
                        <a:pt x="3099959" y="353488"/>
                      </a:lnTo>
                      <a:lnTo>
                        <a:pt x="3103737" y="399635"/>
                      </a:lnTo>
                      <a:lnTo>
                        <a:pt x="3100500" y="445898"/>
                      </a:lnTo>
                      <a:lnTo>
                        <a:pt x="3090184" y="491380"/>
                      </a:lnTo>
                      <a:lnTo>
                        <a:pt x="3072723" y="535183"/>
                      </a:lnTo>
                      <a:lnTo>
                        <a:pt x="3048053" y="576410"/>
                      </a:lnTo>
                      <a:lnTo>
                        <a:pt x="3164033" y="576410"/>
                      </a:lnTo>
                      <a:lnTo>
                        <a:pt x="3182491" y="531866"/>
                      </a:lnTo>
                      <a:lnTo>
                        <a:pt x="3194479" y="489121"/>
                      </a:lnTo>
                      <a:lnTo>
                        <a:pt x="3201672" y="445521"/>
                      </a:lnTo>
                      <a:lnTo>
                        <a:pt x="3204066" y="401567"/>
                      </a:lnTo>
                      <a:lnTo>
                        <a:pt x="3201672" y="357472"/>
                      </a:lnTo>
                      <a:lnTo>
                        <a:pt x="3194479" y="313880"/>
                      </a:lnTo>
                      <a:lnTo>
                        <a:pt x="3182491" y="271149"/>
                      </a:lnTo>
                      <a:lnTo>
                        <a:pt x="3165708" y="229708"/>
                      </a:lnTo>
                      <a:lnTo>
                        <a:pt x="3144129" y="189984"/>
                      </a:lnTo>
                      <a:lnTo>
                        <a:pt x="3117755" y="152408"/>
                      </a:lnTo>
                      <a:lnTo>
                        <a:pt x="3086586" y="117408"/>
                      </a:lnTo>
                      <a:lnTo>
                        <a:pt x="3067478" y="100410"/>
                      </a:lnTo>
                      <a:close/>
                    </a:path>
                  </a:pathLst>
                </a:custGeom>
                <a:solidFill>
                  <a:srgbClr val="00A651"/>
                </a:solidFill>
              </p:spPr>
              <p:txBody>
                <a:bodyPr wrap="square" lIns="0" tIns="0" rIns="0" bIns="0" rtlCol="0"/>
                <a:lstStyle/>
                <a:p>
                  <a:endParaRPr sz="1092"/>
                </a:p>
              </p:txBody>
            </p:sp>
            <p:sp>
              <p:nvSpPr>
                <p:cNvPr id="24" name="object 11"/>
                <p:cNvSpPr/>
                <p:nvPr/>
              </p:nvSpPr>
              <p:spPr>
                <a:xfrm>
                  <a:off x="14844321" y="3906968"/>
                  <a:ext cx="309245" cy="313055"/>
                </a:xfrm>
                <a:custGeom>
                  <a:avLst/>
                  <a:gdLst/>
                  <a:ahLst/>
                  <a:cxnLst/>
                  <a:rect l="l" t="t" r="r" b="b"/>
                  <a:pathLst>
                    <a:path w="309244" h="313054">
                      <a:moveTo>
                        <a:pt x="154614" y="0"/>
                      </a:moveTo>
                      <a:lnTo>
                        <a:pt x="94654" y="11809"/>
                      </a:lnTo>
                      <a:lnTo>
                        <a:pt x="43937" y="45757"/>
                      </a:lnTo>
                      <a:lnTo>
                        <a:pt x="14645" y="86333"/>
                      </a:lnTo>
                      <a:lnTo>
                        <a:pt x="0" y="132401"/>
                      </a:lnTo>
                      <a:lnTo>
                        <a:pt x="0" y="180300"/>
                      </a:lnTo>
                      <a:lnTo>
                        <a:pt x="14645" y="226369"/>
                      </a:lnTo>
                      <a:lnTo>
                        <a:pt x="43937" y="266944"/>
                      </a:lnTo>
                      <a:lnTo>
                        <a:pt x="94654" y="300896"/>
                      </a:lnTo>
                      <a:lnTo>
                        <a:pt x="154614" y="312702"/>
                      </a:lnTo>
                      <a:lnTo>
                        <a:pt x="185304" y="309705"/>
                      </a:lnTo>
                      <a:lnTo>
                        <a:pt x="241250" y="286551"/>
                      </a:lnTo>
                      <a:lnTo>
                        <a:pt x="294400" y="226369"/>
                      </a:lnTo>
                      <a:lnTo>
                        <a:pt x="301597" y="203729"/>
                      </a:lnTo>
                      <a:lnTo>
                        <a:pt x="154521" y="203729"/>
                      </a:lnTo>
                      <a:lnTo>
                        <a:pt x="136392" y="200319"/>
                      </a:lnTo>
                      <a:lnTo>
                        <a:pt x="107644" y="165800"/>
                      </a:lnTo>
                      <a:lnTo>
                        <a:pt x="106710" y="156445"/>
                      </a:lnTo>
                      <a:lnTo>
                        <a:pt x="107644" y="146977"/>
                      </a:lnTo>
                      <a:lnTo>
                        <a:pt x="136392" y="112389"/>
                      </a:lnTo>
                      <a:lnTo>
                        <a:pt x="154521" y="108980"/>
                      </a:lnTo>
                      <a:lnTo>
                        <a:pt x="301599" y="108980"/>
                      </a:lnTo>
                      <a:lnTo>
                        <a:pt x="294400" y="86333"/>
                      </a:lnTo>
                      <a:lnTo>
                        <a:pt x="265114" y="45757"/>
                      </a:lnTo>
                      <a:lnTo>
                        <a:pt x="241250" y="26155"/>
                      </a:lnTo>
                      <a:lnTo>
                        <a:pt x="214415" y="11809"/>
                      </a:lnTo>
                      <a:lnTo>
                        <a:pt x="185304" y="2998"/>
                      </a:lnTo>
                      <a:lnTo>
                        <a:pt x="154614" y="0"/>
                      </a:lnTo>
                      <a:close/>
                    </a:path>
                    <a:path w="309244" h="313054">
                      <a:moveTo>
                        <a:pt x="301599" y="108980"/>
                      </a:moveTo>
                      <a:lnTo>
                        <a:pt x="154521" y="108980"/>
                      </a:lnTo>
                      <a:lnTo>
                        <a:pt x="172652" y="112389"/>
                      </a:lnTo>
                      <a:lnTo>
                        <a:pt x="188257" y="122614"/>
                      </a:lnTo>
                      <a:lnTo>
                        <a:pt x="198712" y="138379"/>
                      </a:lnTo>
                      <a:lnTo>
                        <a:pt x="202197" y="156347"/>
                      </a:lnTo>
                      <a:lnTo>
                        <a:pt x="198712" y="174316"/>
                      </a:lnTo>
                      <a:lnTo>
                        <a:pt x="188257" y="190088"/>
                      </a:lnTo>
                      <a:lnTo>
                        <a:pt x="172652" y="200319"/>
                      </a:lnTo>
                      <a:lnTo>
                        <a:pt x="154521" y="203729"/>
                      </a:lnTo>
                      <a:lnTo>
                        <a:pt x="301597" y="203729"/>
                      </a:lnTo>
                      <a:lnTo>
                        <a:pt x="309043" y="180300"/>
                      </a:lnTo>
                      <a:lnTo>
                        <a:pt x="309043" y="132401"/>
                      </a:lnTo>
                      <a:lnTo>
                        <a:pt x="301599" y="108980"/>
                      </a:lnTo>
                      <a:close/>
                    </a:path>
                  </a:pathLst>
                </a:custGeom>
                <a:solidFill>
                  <a:srgbClr val="00A651"/>
                </a:solidFill>
              </p:spPr>
              <p:txBody>
                <a:bodyPr wrap="square" lIns="0" tIns="0" rIns="0" bIns="0" rtlCol="0"/>
                <a:lstStyle/>
                <a:p>
                  <a:endParaRPr sz="1092"/>
                </a:p>
              </p:txBody>
            </p:sp>
            <p:sp>
              <p:nvSpPr>
                <p:cNvPr id="25" name="object 12"/>
                <p:cNvSpPr/>
                <p:nvPr/>
              </p:nvSpPr>
              <p:spPr>
                <a:xfrm>
                  <a:off x="14415082" y="3479584"/>
                  <a:ext cx="1584960" cy="1584960"/>
                </a:xfrm>
                <a:custGeom>
                  <a:avLst/>
                  <a:gdLst/>
                  <a:ahLst/>
                  <a:cxnLst/>
                  <a:rect l="l" t="t" r="r" b="b"/>
                  <a:pathLst>
                    <a:path w="1584959" h="1584960">
                      <a:moveTo>
                        <a:pt x="679998" y="0"/>
                      </a:moveTo>
                      <a:lnTo>
                        <a:pt x="641645" y="15996"/>
                      </a:lnTo>
                      <a:lnTo>
                        <a:pt x="16030" y="641611"/>
                      </a:lnTo>
                      <a:lnTo>
                        <a:pt x="0" y="679934"/>
                      </a:lnTo>
                      <a:lnTo>
                        <a:pt x="1048" y="690684"/>
                      </a:lnTo>
                      <a:lnTo>
                        <a:pt x="866549" y="1568965"/>
                      </a:lnTo>
                      <a:lnTo>
                        <a:pt x="904872" y="1584818"/>
                      </a:lnTo>
                      <a:lnTo>
                        <a:pt x="915545" y="1583770"/>
                      </a:lnTo>
                      <a:lnTo>
                        <a:pt x="955285" y="1551018"/>
                      </a:lnTo>
                      <a:lnTo>
                        <a:pt x="959245" y="1530542"/>
                      </a:lnTo>
                      <a:lnTo>
                        <a:pt x="955285" y="1510066"/>
                      </a:lnTo>
                      <a:lnTo>
                        <a:pt x="943405" y="1492119"/>
                      </a:lnTo>
                      <a:lnTo>
                        <a:pt x="131221" y="679934"/>
                      </a:lnTo>
                      <a:lnTo>
                        <a:pt x="679979" y="131176"/>
                      </a:lnTo>
                      <a:lnTo>
                        <a:pt x="833684" y="131176"/>
                      </a:lnTo>
                      <a:lnTo>
                        <a:pt x="718501" y="15996"/>
                      </a:lnTo>
                      <a:lnTo>
                        <a:pt x="700469" y="3999"/>
                      </a:lnTo>
                      <a:lnTo>
                        <a:pt x="679998" y="0"/>
                      </a:lnTo>
                      <a:close/>
                    </a:path>
                    <a:path w="1584959" h="1584960">
                      <a:moveTo>
                        <a:pt x="1475544" y="773020"/>
                      </a:moveTo>
                      <a:lnTo>
                        <a:pt x="1321813" y="773020"/>
                      </a:lnTo>
                      <a:lnTo>
                        <a:pt x="1453830" y="904828"/>
                      </a:lnTo>
                      <a:lnTo>
                        <a:pt x="1299719" y="1058938"/>
                      </a:lnTo>
                      <a:lnTo>
                        <a:pt x="1292845" y="1067264"/>
                      </a:lnTo>
                      <a:lnTo>
                        <a:pt x="1287820" y="1076583"/>
                      </a:lnTo>
                      <a:lnTo>
                        <a:pt x="1284737" y="1086714"/>
                      </a:lnTo>
                      <a:lnTo>
                        <a:pt x="1283688" y="1097471"/>
                      </a:lnTo>
                      <a:lnTo>
                        <a:pt x="1284737" y="1108133"/>
                      </a:lnTo>
                      <a:lnTo>
                        <a:pt x="1317475" y="1147345"/>
                      </a:lnTo>
                      <a:lnTo>
                        <a:pt x="1338073" y="1151195"/>
                      </a:lnTo>
                      <a:lnTo>
                        <a:pt x="1358708" y="1147345"/>
                      </a:lnTo>
                      <a:lnTo>
                        <a:pt x="1376575" y="1135795"/>
                      </a:lnTo>
                      <a:lnTo>
                        <a:pt x="1569020" y="943361"/>
                      </a:lnTo>
                      <a:lnTo>
                        <a:pt x="1580894" y="925328"/>
                      </a:lnTo>
                      <a:lnTo>
                        <a:pt x="1584846" y="904828"/>
                      </a:lnTo>
                      <a:lnTo>
                        <a:pt x="1580894" y="884421"/>
                      </a:lnTo>
                      <a:lnTo>
                        <a:pt x="1569020" y="866494"/>
                      </a:lnTo>
                      <a:lnTo>
                        <a:pt x="1475544" y="773020"/>
                      </a:lnTo>
                      <a:close/>
                    </a:path>
                    <a:path w="1584959" h="1584960">
                      <a:moveTo>
                        <a:pt x="1266875" y="564357"/>
                      </a:moveTo>
                      <a:lnTo>
                        <a:pt x="1113159" y="564357"/>
                      </a:lnTo>
                      <a:lnTo>
                        <a:pt x="1245155" y="696175"/>
                      </a:lnTo>
                      <a:lnTo>
                        <a:pt x="1017916" y="923414"/>
                      </a:lnTo>
                      <a:lnTo>
                        <a:pt x="1011038" y="931656"/>
                      </a:lnTo>
                      <a:lnTo>
                        <a:pt x="1006013" y="940962"/>
                      </a:lnTo>
                      <a:lnTo>
                        <a:pt x="1002932" y="951074"/>
                      </a:lnTo>
                      <a:lnTo>
                        <a:pt x="1001885" y="961737"/>
                      </a:lnTo>
                      <a:lnTo>
                        <a:pt x="1002932" y="972487"/>
                      </a:lnTo>
                      <a:lnTo>
                        <a:pt x="1035616" y="1011810"/>
                      </a:lnTo>
                      <a:lnTo>
                        <a:pt x="1056270" y="1015660"/>
                      </a:lnTo>
                      <a:lnTo>
                        <a:pt x="1076961" y="1011810"/>
                      </a:lnTo>
                      <a:lnTo>
                        <a:pt x="1094772" y="1000260"/>
                      </a:lnTo>
                      <a:lnTo>
                        <a:pt x="1321813" y="773020"/>
                      </a:lnTo>
                      <a:lnTo>
                        <a:pt x="1475544" y="773020"/>
                      </a:lnTo>
                      <a:lnTo>
                        <a:pt x="1266875" y="564357"/>
                      </a:lnTo>
                      <a:close/>
                    </a:path>
                    <a:path w="1584959" h="1584960">
                      <a:moveTo>
                        <a:pt x="833684" y="131176"/>
                      </a:moveTo>
                      <a:lnTo>
                        <a:pt x="679979" y="131176"/>
                      </a:lnTo>
                      <a:lnTo>
                        <a:pt x="1036303" y="487500"/>
                      </a:lnTo>
                      <a:lnTo>
                        <a:pt x="882193" y="641611"/>
                      </a:lnTo>
                      <a:lnTo>
                        <a:pt x="875423" y="649852"/>
                      </a:lnTo>
                      <a:lnTo>
                        <a:pt x="870455" y="659155"/>
                      </a:lnTo>
                      <a:lnTo>
                        <a:pt x="867394" y="669267"/>
                      </a:lnTo>
                      <a:lnTo>
                        <a:pt x="866350" y="679934"/>
                      </a:lnTo>
                      <a:lnTo>
                        <a:pt x="867394" y="690600"/>
                      </a:lnTo>
                      <a:lnTo>
                        <a:pt x="900060" y="729890"/>
                      </a:lnTo>
                      <a:lnTo>
                        <a:pt x="920695" y="733705"/>
                      </a:lnTo>
                      <a:lnTo>
                        <a:pt x="941293" y="729890"/>
                      </a:lnTo>
                      <a:lnTo>
                        <a:pt x="959049" y="718446"/>
                      </a:lnTo>
                      <a:lnTo>
                        <a:pt x="1113159" y="564357"/>
                      </a:lnTo>
                      <a:lnTo>
                        <a:pt x="1266875" y="564357"/>
                      </a:lnTo>
                      <a:lnTo>
                        <a:pt x="833684" y="131176"/>
                      </a:lnTo>
                      <a:close/>
                    </a:path>
                  </a:pathLst>
                </a:custGeom>
                <a:solidFill>
                  <a:srgbClr val="00A651"/>
                </a:solidFill>
              </p:spPr>
              <p:txBody>
                <a:bodyPr wrap="square" lIns="0" tIns="0" rIns="0" bIns="0" rtlCol="0"/>
                <a:lstStyle/>
                <a:p>
                  <a:endParaRPr sz="1092"/>
                </a:p>
              </p:txBody>
            </p:sp>
            <p:sp>
              <p:nvSpPr>
                <p:cNvPr id="26" name="object 13"/>
                <p:cNvSpPr/>
                <p:nvPr/>
              </p:nvSpPr>
              <p:spPr>
                <a:xfrm>
                  <a:off x="16035666" y="5100716"/>
                  <a:ext cx="1584960" cy="1584325"/>
                </a:xfrm>
                <a:custGeom>
                  <a:avLst/>
                  <a:gdLst/>
                  <a:ahLst/>
                  <a:cxnLst/>
                  <a:rect l="l" t="t" r="r" b="b"/>
                  <a:pathLst>
                    <a:path w="1584959" h="1584325">
                      <a:moveTo>
                        <a:pt x="54460" y="625614"/>
                      </a:moveTo>
                      <a:lnTo>
                        <a:pt x="16041" y="641014"/>
                      </a:lnTo>
                      <a:lnTo>
                        <a:pt x="0" y="679348"/>
                      </a:lnTo>
                      <a:lnTo>
                        <a:pt x="1048" y="690098"/>
                      </a:lnTo>
                      <a:lnTo>
                        <a:pt x="866549" y="1568389"/>
                      </a:lnTo>
                      <a:lnTo>
                        <a:pt x="904872" y="1584231"/>
                      </a:lnTo>
                      <a:lnTo>
                        <a:pt x="915545" y="1583186"/>
                      </a:lnTo>
                      <a:lnTo>
                        <a:pt x="925682" y="1580123"/>
                      </a:lnTo>
                      <a:lnTo>
                        <a:pt x="935048" y="1575154"/>
                      </a:lnTo>
                      <a:lnTo>
                        <a:pt x="943405" y="1568389"/>
                      </a:lnTo>
                      <a:lnTo>
                        <a:pt x="1058596" y="1453199"/>
                      </a:lnTo>
                      <a:lnTo>
                        <a:pt x="904872" y="1453199"/>
                      </a:lnTo>
                      <a:lnTo>
                        <a:pt x="92887" y="641014"/>
                      </a:lnTo>
                      <a:lnTo>
                        <a:pt x="75103" y="629464"/>
                      </a:lnTo>
                      <a:lnTo>
                        <a:pt x="54460" y="625614"/>
                      </a:lnTo>
                      <a:close/>
                    </a:path>
                    <a:path w="1584959" h="1584325">
                      <a:moveTo>
                        <a:pt x="1251036" y="547928"/>
                      </a:moveTo>
                      <a:lnTo>
                        <a:pt x="1097516" y="547928"/>
                      </a:lnTo>
                      <a:lnTo>
                        <a:pt x="1453830" y="904252"/>
                      </a:lnTo>
                      <a:lnTo>
                        <a:pt x="904872" y="1453199"/>
                      </a:lnTo>
                      <a:lnTo>
                        <a:pt x="1058596" y="1453199"/>
                      </a:lnTo>
                      <a:lnTo>
                        <a:pt x="1569020" y="942774"/>
                      </a:lnTo>
                      <a:lnTo>
                        <a:pt x="1580900" y="924827"/>
                      </a:lnTo>
                      <a:lnTo>
                        <a:pt x="1584860" y="904349"/>
                      </a:lnTo>
                      <a:lnTo>
                        <a:pt x="1580900" y="883867"/>
                      </a:lnTo>
                      <a:lnTo>
                        <a:pt x="1569020" y="865908"/>
                      </a:lnTo>
                      <a:lnTo>
                        <a:pt x="1251036" y="547928"/>
                      </a:lnTo>
                      <a:close/>
                    </a:path>
                    <a:path w="1584959" h="1584325">
                      <a:moveTo>
                        <a:pt x="1042359" y="339254"/>
                      </a:moveTo>
                      <a:lnTo>
                        <a:pt x="888842" y="339254"/>
                      </a:lnTo>
                      <a:lnTo>
                        <a:pt x="1020660" y="471270"/>
                      </a:lnTo>
                      <a:lnTo>
                        <a:pt x="866549" y="625371"/>
                      </a:lnTo>
                      <a:lnTo>
                        <a:pt x="859780" y="633614"/>
                      </a:lnTo>
                      <a:lnTo>
                        <a:pt x="854811" y="642922"/>
                      </a:lnTo>
                      <a:lnTo>
                        <a:pt x="851751" y="653035"/>
                      </a:lnTo>
                      <a:lnTo>
                        <a:pt x="850707" y="663694"/>
                      </a:lnTo>
                      <a:lnTo>
                        <a:pt x="851724" y="674365"/>
                      </a:lnTo>
                      <a:lnTo>
                        <a:pt x="884333" y="713591"/>
                      </a:lnTo>
                      <a:lnTo>
                        <a:pt x="904977" y="717462"/>
                      </a:lnTo>
                      <a:lnTo>
                        <a:pt x="925622" y="713668"/>
                      </a:lnTo>
                      <a:lnTo>
                        <a:pt x="943405" y="702227"/>
                      </a:lnTo>
                      <a:lnTo>
                        <a:pt x="1097516" y="547928"/>
                      </a:lnTo>
                      <a:lnTo>
                        <a:pt x="1251036" y="547928"/>
                      </a:lnTo>
                      <a:lnTo>
                        <a:pt x="1042359" y="339254"/>
                      </a:lnTo>
                      <a:close/>
                    </a:path>
                    <a:path w="1584959" h="1584325">
                      <a:moveTo>
                        <a:pt x="833703" y="130600"/>
                      </a:moveTo>
                      <a:lnTo>
                        <a:pt x="679979" y="130600"/>
                      </a:lnTo>
                      <a:lnTo>
                        <a:pt x="811985" y="262397"/>
                      </a:lnTo>
                      <a:lnTo>
                        <a:pt x="584736" y="489647"/>
                      </a:lnTo>
                      <a:lnTo>
                        <a:pt x="577862" y="498010"/>
                      </a:lnTo>
                      <a:lnTo>
                        <a:pt x="572837" y="507377"/>
                      </a:lnTo>
                      <a:lnTo>
                        <a:pt x="569753" y="517509"/>
                      </a:lnTo>
                      <a:lnTo>
                        <a:pt x="568705" y="528169"/>
                      </a:lnTo>
                      <a:lnTo>
                        <a:pt x="569753" y="538840"/>
                      </a:lnTo>
                      <a:lnTo>
                        <a:pt x="602496" y="578058"/>
                      </a:lnTo>
                      <a:lnTo>
                        <a:pt x="623094" y="581906"/>
                      </a:lnTo>
                      <a:lnTo>
                        <a:pt x="643730" y="578058"/>
                      </a:lnTo>
                      <a:lnTo>
                        <a:pt x="661602" y="566514"/>
                      </a:lnTo>
                      <a:lnTo>
                        <a:pt x="888842" y="339254"/>
                      </a:lnTo>
                      <a:lnTo>
                        <a:pt x="1042359" y="339254"/>
                      </a:lnTo>
                      <a:lnTo>
                        <a:pt x="833703" y="130600"/>
                      </a:lnTo>
                      <a:close/>
                    </a:path>
                    <a:path w="1584959" h="1584325">
                      <a:moveTo>
                        <a:pt x="680078" y="0"/>
                      </a:moveTo>
                      <a:lnTo>
                        <a:pt x="641655" y="15400"/>
                      </a:lnTo>
                      <a:lnTo>
                        <a:pt x="449012" y="207833"/>
                      </a:lnTo>
                      <a:lnTo>
                        <a:pt x="433180" y="246275"/>
                      </a:lnTo>
                      <a:lnTo>
                        <a:pt x="437138" y="266756"/>
                      </a:lnTo>
                      <a:lnTo>
                        <a:pt x="449012" y="284700"/>
                      </a:lnTo>
                      <a:lnTo>
                        <a:pt x="466886" y="296250"/>
                      </a:lnTo>
                      <a:lnTo>
                        <a:pt x="487524" y="300100"/>
                      </a:lnTo>
                      <a:lnTo>
                        <a:pt x="508123" y="296250"/>
                      </a:lnTo>
                      <a:lnTo>
                        <a:pt x="525879" y="284700"/>
                      </a:lnTo>
                      <a:lnTo>
                        <a:pt x="679979" y="130600"/>
                      </a:lnTo>
                      <a:lnTo>
                        <a:pt x="833703" y="130600"/>
                      </a:lnTo>
                      <a:lnTo>
                        <a:pt x="718501" y="15400"/>
                      </a:lnTo>
                      <a:lnTo>
                        <a:pt x="700719" y="3850"/>
                      </a:lnTo>
                      <a:lnTo>
                        <a:pt x="680078" y="0"/>
                      </a:lnTo>
                      <a:close/>
                    </a:path>
                  </a:pathLst>
                </a:custGeom>
                <a:solidFill>
                  <a:srgbClr val="00A651"/>
                </a:solidFill>
              </p:spPr>
              <p:txBody>
                <a:bodyPr wrap="square" lIns="0" tIns="0" rIns="0" bIns="0" rtlCol="0"/>
                <a:lstStyle/>
                <a:p>
                  <a:endParaRPr sz="1092"/>
                </a:p>
              </p:txBody>
            </p:sp>
          </p:grpSp>
          <p:grpSp>
            <p:nvGrpSpPr>
              <p:cNvPr id="27" name="Group 26"/>
              <p:cNvGrpSpPr/>
              <p:nvPr/>
            </p:nvGrpSpPr>
            <p:grpSpPr>
              <a:xfrm>
                <a:off x="439736" y="4497655"/>
                <a:ext cx="301852" cy="284410"/>
                <a:chOff x="1737441" y="3302992"/>
                <a:chExt cx="3349756" cy="2617546"/>
              </a:xfrm>
            </p:grpSpPr>
            <p:sp>
              <p:nvSpPr>
                <p:cNvPr id="28" name="object 2"/>
                <p:cNvSpPr/>
                <p:nvPr/>
              </p:nvSpPr>
              <p:spPr>
                <a:xfrm>
                  <a:off x="2836340" y="5814962"/>
                  <a:ext cx="942340" cy="104775"/>
                </a:xfrm>
                <a:custGeom>
                  <a:avLst/>
                  <a:gdLst/>
                  <a:ahLst/>
                  <a:cxnLst/>
                  <a:rect l="l" t="t" r="r" b="b"/>
                  <a:pathLst>
                    <a:path w="942339" h="104775">
                      <a:moveTo>
                        <a:pt x="889616" y="0"/>
                      </a:moveTo>
                      <a:lnTo>
                        <a:pt x="52406" y="0"/>
                      </a:lnTo>
                      <a:lnTo>
                        <a:pt x="32008" y="4087"/>
                      </a:lnTo>
                      <a:lnTo>
                        <a:pt x="15350" y="15250"/>
                      </a:lnTo>
                      <a:lnTo>
                        <a:pt x="4118" y="31840"/>
                      </a:lnTo>
                      <a:lnTo>
                        <a:pt x="0" y="52207"/>
                      </a:lnTo>
                      <a:lnTo>
                        <a:pt x="4118" y="72606"/>
                      </a:lnTo>
                      <a:lnTo>
                        <a:pt x="15350" y="89264"/>
                      </a:lnTo>
                      <a:lnTo>
                        <a:pt x="32008" y="100495"/>
                      </a:lnTo>
                      <a:lnTo>
                        <a:pt x="52406" y="104614"/>
                      </a:lnTo>
                      <a:lnTo>
                        <a:pt x="889616" y="104614"/>
                      </a:lnTo>
                      <a:lnTo>
                        <a:pt x="910015" y="100495"/>
                      </a:lnTo>
                      <a:lnTo>
                        <a:pt x="926673" y="89264"/>
                      </a:lnTo>
                      <a:lnTo>
                        <a:pt x="937905" y="72606"/>
                      </a:lnTo>
                      <a:lnTo>
                        <a:pt x="942023" y="52207"/>
                      </a:lnTo>
                      <a:lnTo>
                        <a:pt x="937905" y="31840"/>
                      </a:lnTo>
                      <a:lnTo>
                        <a:pt x="926673" y="15250"/>
                      </a:lnTo>
                      <a:lnTo>
                        <a:pt x="910015" y="4087"/>
                      </a:lnTo>
                      <a:lnTo>
                        <a:pt x="889616" y="0"/>
                      </a:lnTo>
                      <a:close/>
                    </a:path>
                  </a:pathLst>
                </a:custGeom>
                <a:solidFill>
                  <a:srgbClr val="00A651"/>
                </a:solidFill>
              </p:spPr>
              <p:txBody>
                <a:bodyPr wrap="square" lIns="0" tIns="0" rIns="0" bIns="0" rtlCol="0"/>
                <a:lstStyle/>
                <a:p>
                  <a:endParaRPr sz="1092"/>
                </a:p>
              </p:txBody>
            </p:sp>
            <p:sp>
              <p:nvSpPr>
                <p:cNvPr id="29" name="object 3"/>
                <p:cNvSpPr/>
                <p:nvPr/>
              </p:nvSpPr>
              <p:spPr>
                <a:xfrm>
                  <a:off x="3150889" y="5606100"/>
                  <a:ext cx="156210" cy="313690"/>
                </a:xfrm>
                <a:custGeom>
                  <a:avLst/>
                  <a:gdLst/>
                  <a:ahLst/>
                  <a:cxnLst/>
                  <a:rect l="l" t="t" r="r" b="b"/>
                  <a:pathLst>
                    <a:path w="156210" h="313689">
                      <a:moveTo>
                        <a:pt x="95958" y="0"/>
                      </a:moveTo>
                      <a:lnTo>
                        <a:pt x="62295" y="20271"/>
                      </a:lnTo>
                      <a:lnTo>
                        <a:pt x="975" y="248566"/>
                      </a:lnTo>
                      <a:lnTo>
                        <a:pt x="0" y="269270"/>
                      </a:lnTo>
                      <a:lnTo>
                        <a:pt x="6837" y="288087"/>
                      </a:lnTo>
                      <a:lnTo>
                        <a:pt x="20277" y="302984"/>
                      </a:lnTo>
                      <a:lnTo>
                        <a:pt x="39110" y="311926"/>
                      </a:lnTo>
                      <a:lnTo>
                        <a:pt x="43413" y="312899"/>
                      </a:lnTo>
                      <a:lnTo>
                        <a:pt x="47706" y="313475"/>
                      </a:lnTo>
                      <a:lnTo>
                        <a:pt x="51821" y="313475"/>
                      </a:lnTo>
                      <a:lnTo>
                        <a:pt x="95381" y="290054"/>
                      </a:lnTo>
                      <a:lnTo>
                        <a:pt x="154876" y="64530"/>
                      </a:lnTo>
                      <a:lnTo>
                        <a:pt x="155851" y="43796"/>
                      </a:lnTo>
                      <a:lnTo>
                        <a:pt x="149015" y="24910"/>
                      </a:lnTo>
                      <a:lnTo>
                        <a:pt x="135578" y="9944"/>
                      </a:lnTo>
                      <a:lnTo>
                        <a:pt x="116751" y="972"/>
                      </a:lnTo>
                      <a:lnTo>
                        <a:pt x="95958" y="0"/>
                      </a:lnTo>
                      <a:close/>
                    </a:path>
                  </a:pathLst>
                </a:custGeom>
                <a:solidFill>
                  <a:srgbClr val="00A651"/>
                </a:solidFill>
              </p:spPr>
              <p:txBody>
                <a:bodyPr wrap="square" lIns="0" tIns="0" rIns="0" bIns="0" rtlCol="0"/>
                <a:lstStyle/>
                <a:p>
                  <a:endParaRPr sz="1092"/>
                </a:p>
              </p:txBody>
            </p:sp>
            <p:sp>
              <p:nvSpPr>
                <p:cNvPr id="30" name="object 4"/>
                <p:cNvSpPr/>
                <p:nvPr/>
              </p:nvSpPr>
              <p:spPr>
                <a:xfrm>
                  <a:off x="3517414" y="5606848"/>
                  <a:ext cx="156210" cy="313690"/>
                </a:xfrm>
                <a:custGeom>
                  <a:avLst/>
                  <a:gdLst/>
                  <a:ahLst/>
                  <a:cxnLst/>
                  <a:rect l="l" t="t" r="r" b="b"/>
                  <a:pathLst>
                    <a:path w="156210" h="313689">
                      <a:moveTo>
                        <a:pt x="59734" y="0"/>
                      </a:moveTo>
                      <a:lnTo>
                        <a:pt x="39104" y="941"/>
                      </a:lnTo>
                      <a:lnTo>
                        <a:pt x="20277" y="9913"/>
                      </a:lnTo>
                      <a:lnTo>
                        <a:pt x="6839" y="24879"/>
                      </a:lnTo>
                      <a:lnTo>
                        <a:pt x="0" y="43765"/>
                      </a:lnTo>
                      <a:lnTo>
                        <a:pt x="969" y="64499"/>
                      </a:lnTo>
                      <a:lnTo>
                        <a:pt x="53386" y="273760"/>
                      </a:lnTo>
                      <a:lnTo>
                        <a:pt x="87045" y="310598"/>
                      </a:lnTo>
                      <a:lnTo>
                        <a:pt x="104034" y="313444"/>
                      </a:lnTo>
                      <a:lnTo>
                        <a:pt x="108138" y="313444"/>
                      </a:lnTo>
                      <a:lnTo>
                        <a:pt x="148940" y="288057"/>
                      </a:lnTo>
                      <a:lnTo>
                        <a:pt x="155823" y="269239"/>
                      </a:lnTo>
                      <a:lnTo>
                        <a:pt x="154880" y="248535"/>
                      </a:lnTo>
                      <a:lnTo>
                        <a:pt x="102474" y="39076"/>
                      </a:lnTo>
                      <a:lnTo>
                        <a:pt x="93506" y="20333"/>
                      </a:lnTo>
                      <a:lnTo>
                        <a:pt x="78563" y="6886"/>
                      </a:lnTo>
                      <a:lnTo>
                        <a:pt x="59734" y="0"/>
                      </a:lnTo>
                      <a:close/>
                    </a:path>
                  </a:pathLst>
                </a:custGeom>
                <a:solidFill>
                  <a:srgbClr val="00A651"/>
                </a:solidFill>
              </p:spPr>
              <p:txBody>
                <a:bodyPr wrap="square" lIns="0" tIns="0" rIns="0" bIns="0" rtlCol="0"/>
                <a:lstStyle/>
                <a:p>
                  <a:endParaRPr sz="1092"/>
                </a:p>
              </p:txBody>
            </p:sp>
            <p:sp>
              <p:nvSpPr>
                <p:cNvPr id="31" name="object 5"/>
                <p:cNvSpPr/>
                <p:nvPr/>
              </p:nvSpPr>
              <p:spPr>
                <a:xfrm>
                  <a:off x="1999025" y="3302992"/>
                  <a:ext cx="2826385" cy="2198370"/>
                </a:xfrm>
                <a:custGeom>
                  <a:avLst/>
                  <a:gdLst/>
                  <a:ahLst/>
                  <a:cxnLst/>
                  <a:rect l="l" t="t" r="r" b="b"/>
                  <a:pathLst>
                    <a:path w="2826385" h="2198370">
                      <a:moveTo>
                        <a:pt x="1674619" y="2093318"/>
                      </a:moveTo>
                      <a:lnTo>
                        <a:pt x="889627" y="2093318"/>
                      </a:lnTo>
                      <a:lnTo>
                        <a:pt x="869258" y="2097406"/>
                      </a:lnTo>
                      <a:lnTo>
                        <a:pt x="852665" y="2108569"/>
                      </a:lnTo>
                      <a:lnTo>
                        <a:pt x="841498" y="2125159"/>
                      </a:lnTo>
                      <a:lnTo>
                        <a:pt x="837409" y="2145526"/>
                      </a:lnTo>
                      <a:lnTo>
                        <a:pt x="841498" y="2165918"/>
                      </a:lnTo>
                      <a:lnTo>
                        <a:pt x="852665" y="2182573"/>
                      </a:lnTo>
                      <a:lnTo>
                        <a:pt x="869258" y="2193804"/>
                      </a:lnTo>
                      <a:lnTo>
                        <a:pt x="889627" y="2197922"/>
                      </a:lnTo>
                      <a:lnTo>
                        <a:pt x="1674619" y="2197922"/>
                      </a:lnTo>
                      <a:lnTo>
                        <a:pt x="1695017" y="2193804"/>
                      </a:lnTo>
                      <a:lnTo>
                        <a:pt x="1711675" y="2182573"/>
                      </a:lnTo>
                      <a:lnTo>
                        <a:pt x="1722907" y="2165918"/>
                      </a:lnTo>
                      <a:lnTo>
                        <a:pt x="1727025" y="2145526"/>
                      </a:lnTo>
                      <a:lnTo>
                        <a:pt x="1722907" y="2125159"/>
                      </a:lnTo>
                      <a:lnTo>
                        <a:pt x="1711675" y="2108569"/>
                      </a:lnTo>
                      <a:lnTo>
                        <a:pt x="1695017" y="2097406"/>
                      </a:lnTo>
                      <a:lnTo>
                        <a:pt x="1674619" y="2093318"/>
                      </a:lnTo>
                      <a:close/>
                    </a:path>
                    <a:path w="2826385" h="2198370">
                      <a:moveTo>
                        <a:pt x="2773496" y="0"/>
                      </a:moveTo>
                      <a:lnTo>
                        <a:pt x="52417" y="0"/>
                      </a:lnTo>
                      <a:lnTo>
                        <a:pt x="32017" y="4118"/>
                      </a:lnTo>
                      <a:lnTo>
                        <a:pt x="15355" y="15350"/>
                      </a:lnTo>
                      <a:lnTo>
                        <a:pt x="4120" y="32008"/>
                      </a:lnTo>
                      <a:lnTo>
                        <a:pt x="0" y="52406"/>
                      </a:lnTo>
                      <a:lnTo>
                        <a:pt x="0" y="784981"/>
                      </a:lnTo>
                      <a:lnTo>
                        <a:pt x="4120" y="805385"/>
                      </a:lnTo>
                      <a:lnTo>
                        <a:pt x="15355" y="822046"/>
                      </a:lnTo>
                      <a:lnTo>
                        <a:pt x="32017" y="833279"/>
                      </a:lnTo>
                      <a:lnTo>
                        <a:pt x="52417" y="837398"/>
                      </a:lnTo>
                      <a:lnTo>
                        <a:pt x="72702" y="833279"/>
                      </a:lnTo>
                      <a:lnTo>
                        <a:pt x="89304" y="822046"/>
                      </a:lnTo>
                      <a:lnTo>
                        <a:pt x="100518" y="805385"/>
                      </a:lnTo>
                      <a:lnTo>
                        <a:pt x="104635" y="784981"/>
                      </a:lnTo>
                      <a:lnTo>
                        <a:pt x="104635" y="104604"/>
                      </a:lnTo>
                      <a:lnTo>
                        <a:pt x="2825903" y="104604"/>
                      </a:lnTo>
                      <a:lnTo>
                        <a:pt x="2825903" y="52406"/>
                      </a:lnTo>
                      <a:lnTo>
                        <a:pt x="2821784" y="32008"/>
                      </a:lnTo>
                      <a:lnTo>
                        <a:pt x="2810553" y="15350"/>
                      </a:lnTo>
                      <a:lnTo>
                        <a:pt x="2793894" y="4118"/>
                      </a:lnTo>
                      <a:lnTo>
                        <a:pt x="2773496" y="0"/>
                      </a:lnTo>
                      <a:close/>
                    </a:path>
                    <a:path w="2826385" h="2198370">
                      <a:moveTo>
                        <a:pt x="2825903" y="104604"/>
                      </a:moveTo>
                      <a:lnTo>
                        <a:pt x="2721278" y="104604"/>
                      </a:lnTo>
                      <a:lnTo>
                        <a:pt x="2721278" y="261667"/>
                      </a:lnTo>
                      <a:lnTo>
                        <a:pt x="2725395" y="282059"/>
                      </a:lnTo>
                      <a:lnTo>
                        <a:pt x="2736609" y="298714"/>
                      </a:lnTo>
                      <a:lnTo>
                        <a:pt x="2753211" y="309945"/>
                      </a:lnTo>
                      <a:lnTo>
                        <a:pt x="2773496" y="314063"/>
                      </a:lnTo>
                      <a:lnTo>
                        <a:pt x="2793894" y="309945"/>
                      </a:lnTo>
                      <a:lnTo>
                        <a:pt x="2810553" y="298714"/>
                      </a:lnTo>
                      <a:lnTo>
                        <a:pt x="2821784" y="282059"/>
                      </a:lnTo>
                      <a:lnTo>
                        <a:pt x="2825903" y="261667"/>
                      </a:lnTo>
                      <a:lnTo>
                        <a:pt x="2825903" y="104604"/>
                      </a:lnTo>
                      <a:close/>
                    </a:path>
                  </a:pathLst>
                </a:custGeom>
                <a:solidFill>
                  <a:srgbClr val="00A651"/>
                </a:solidFill>
              </p:spPr>
              <p:txBody>
                <a:bodyPr wrap="square" lIns="0" tIns="0" rIns="0" bIns="0" rtlCol="0"/>
                <a:lstStyle/>
                <a:p>
                  <a:endParaRPr sz="1092"/>
                </a:p>
              </p:txBody>
            </p:sp>
            <p:sp>
              <p:nvSpPr>
                <p:cNvPr id="32" name="object 6"/>
                <p:cNvSpPr/>
                <p:nvPr/>
              </p:nvSpPr>
              <p:spPr>
                <a:xfrm>
                  <a:off x="1737441" y="4244957"/>
                  <a:ext cx="994410" cy="1675130"/>
                </a:xfrm>
                <a:custGeom>
                  <a:avLst/>
                  <a:gdLst/>
                  <a:ahLst/>
                  <a:cxnLst/>
                  <a:rect l="l" t="t" r="r" b="b"/>
                  <a:pathLst>
                    <a:path w="994410" h="1675129">
                      <a:moveTo>
                        <a:pt x="837210" y="0"/>
                      </a:moveTo>
                      <a:lnTo>
                        <a:pt x="156843" y="0"/>
                      </a:lnTo>
                      <a:lnTo>
                        <a:pt x="107339" y="8017"/>
                      </a:lnTo>
                      <a:lnTo>
                        <a:pt x="64293" y="30334"/>
                      </a:lnTo>
                      <a:lnTo>
                        <a:pt x="30314" y="64347"/>
                      </a:lnTo>
                      <a:lnTo>
                        <a:pt x="8013" y="107455"/>
                      </a:lnTo>
                      <a:lnTo>
                        <a:pt x="0" y="157052"/>
                      </a:lnTo>
                      <a:lnTo>
                        <a:pt x="0" y="1517576"/>
                      </a:lnTo>
                      <a:lnTo>
                        <a:pt x="8013" y="1567177"/>
                      </a:lnTo>
                      <a:lnTo>
                        <a:pt x="30314" y="1610282"/>
                      </a:lnTo>
                      <a:lnTo>
                        <a:pt x="64293" y="1644291"/>
                      </a:lnTo>
                      <a:lnTo>
                        <a:pt x="107339" y="1666603"/>
                      </a:lnTo>
                      <a:lnTo>
                        <a:pt x="156843" y="1674619"/>
                      </a:lnTo>
                      <a:lnTo>
                        <a:pt x="837210" y="1674619"/>
                      </a:lnTo>
                      <a:lnTo>
                        <a:pt x="886810" y="1666603"/>
                      </a:lnTo>
                      <a:lnTo>
                        <a:pt x="929915" y="1644291"/>
                      </a:lnTo>
                      <a:lnTo>
                        <a:pt x="963924" y="1610282"/>
                      </a:lnTo>
                      <a:lnTo>
                        <a:pt x="984773" y="1570004"/>
                      </a:lnTo>
                      <a:lnTo>
                        <a:pt x="156843" y="1570004"/>
                      </a:lnTo>
                      <a:lnTo>
                        <a:pt x="136554" y="1565885"/>
                      </a:lnTo>
                      <a:lnTo>
                        <a:pt x="119951" y="1554651"/>
                      </a:lnTo>
                      <a:lnTo>
                        <a:pt x="108740" y="1537987"/>
                      </a:lnTo>
                      <a:lnTo>
                        <a:pt x="104625" y="1517576"/>
                      </a:lnTo>
                      <a:lnTo>
                        <a:pt x="104625" y="157052"/>
                      </a:lnTo>
                      <a:lnTo>
                        <a:pt x="108740" y="136648"/>
                      </a:lnTo>
                      <a:lnTo>
                        <a:pt x="119951" y="119987"/>
                      </a:lnTo>
                      <a:lnTo>
                        <a:pt x="136554" y="108754"/>
                      </a:lnTo>
                      <a:lnTo>
                        <a:pt x="156843" y="104635"/>
                      </a:lnTo>
                      <a:lnTo>
                        <a:pt x="984777" y="104635"/>
                      </a:lnTo>
                      <a:lnTo>
                        <a:pt x="963924" y="64347"/>
                      </a:lnTo>
                      <a:lnTo>
                        <a:pt x="929915" y="30334"/>
                      </a:lnTo>
                      <a:lnTo>
                        <a:pt x="886810" y="8017"/>
                      </a:lnTo>
                      <a:lnTo>
                        <a:pt x="837210" y="0"/>
                      </a:lnTo>
                      <a:close/>
                    </a:path>
                    <a:path w="994410" h="1675129">
                      <a:moveTo>
                        <a:pt x="984777" y="104635"/>
                      </a:moveTo>
                      <a:lnTo>
                        <a:pt x="837210" y="104635"/>
                      </a:lnTo>
                      <a:lnTo>
                        <a:pt x="857608" y="108754"/>
                      </a:lnTo>
                      <a:lnTo>
                        <a:pt x="874266" y="119987"/>
                      </a:lnTo>
                      <a:lnTo>
                        <a:pt x="885498" y="136648"/>
                      </a:lnTo>
                      <a:lnTo>
                        <a:pt x="889616" y="157052"/>
                      </a:lnTo>
                      <a:lnTo>
                        <a:pt x="889616" y="1517576"/>
                      </a:lnTo>
                      <a:lnTo>
                        <a:pt x="885498" y="1537987"/>
                      </a:lnTo>
                      <a:lnTo>
                        <a:pt x="874266" y="1554651"/>
                      </a:lnTo>
                      <a:lnTo>
                        <a:pt x="857608" y="1565885"/>
                      </a:lnTo>
                      <a:lnTo>
                        <a:pt x="837210" y="1570004"/>
                      </a:lnTo>
                      <a:lnTo>
                        <a:pt x="984773" y="1570004"/>
                      </a:lnTo>
                      <a:lnTo>
                        <a:pt x="986237" y="1567177"/>
                      </a:lnTo>
                      <a:lnTo>
                        <a:pt x="994252" y="1517576"/>
                      </a:lnTo>
                      <a:lnTo>
                        <a:pt x="994252" y="157052"/>
                      </a:lnTo>
                      <a:lnTo>
                        <a:pt x="986237" y="107455"/>
                      </a:lnTo>
                      <a:lnTo>
                        <a:pt x="984777" y="104635"/>
                      </a:lnTo>
                      <a:close/>
                    </a:path>
                  </a:pathLst>
                </a:custGeom>
                <a:solidFill>
                  <a:srgbClr val="00A651"/>
                </a:solidFill>
              </p:spPr>
              <p:txBody>
                <a:bodyPr wrap="square" lIns="0" tIns="0" rIns="0" bIns="0" rtlCol="0"/>
                <a:lstStyle/>
                <a:p>
                  <a:endParaRPr sz="1092"/>
                </a:p>
              </p:txBody>
            </p:sp>
            <p:sp>
              <p:nvSpPr>
                <p:cNvPr id="33" name="object 7"/>
                <p:cNvSpPr/>
                <p:nvPr/>
              </p:nvSpPr>
              <p:spPr>
                <a:xfrm>
                  <a:off x="3830532" y="3721643"/>
                  <a:ext cx="1256665" cy="2198370"/>
                </a:xfrm>
                <a:custGeom>
                  <a:avLst/>
                  <a:gdLst/>
                  <a:ahLst/>
                  <a:cxnLst/>
                  <a:rect l="l" t="t" r="r" b="b"/>
                  <a:pathLst>
                    <a:path w="1256664" h="2198370">
                      <a:moveTo>
                        <a:pt x="1099066" y="0"/>
                      </a:moveTo>
                      <a:lnTo>
                        <a:pt x="157031" y="0"/>
                      </a:lnTo>
                      <a:lnTo>
                        <a:pt x="107508" y="8014"/>
                      </a:lnTo>
                      <a:lnTo>
                        <a:pt x="64415" y="30324"/>
                      </a:lnTo>
                      <a:lnTo>
                        <a:pt x="30381" y="64329"/>
                      </a:lnTo>
                      <a:lnTo>
                        <a:pt x="8033" y="107432"/>
                      </a:lnTo>
                      <a:lnTo>
                        <a:pt x="0" y="157031"/>
                      </a:lnTo>
                      <a:lnTo>
                        <a:pt x="0" y="2040890"/>
                      </a:lnTo>
                      <a:lnTo>
                        <a:pt x="8033" y="2090491"/>
                      </a:lnTo>
                      <a:lnTo>
                        <a:pt x="30381" y="2133596"/>
                      </a:lnTo>
                      <a:lnTo>
                        <a:pt x="64415" y="2167605"/>
                      </a:lnTo>
                      <a:lnTo>
                        <a:pt x="107508" y="2189917"/>
                      </a:lnTo>
                      <a:lnTo>
                        <a:pt x="157031" y="2197933"/>
                      </a:lnTo>
                      <a:lnTo>
                        <a:pt x="1099066" y="2197933"/>
                      </a:lnTo>
                      <a:lnTo>
                        <a:pt x="1148666" y="2189917"/>
                      </a:lnTo>
                      <a:lnTo>
                        <a:pt x="1191771" y="2167605"/>
                      </a:lnTo>
                      <a:lnTo>
                        <a:pt x="1225780" y="2133596"/>
                      </a:lnTo>
                      <a:lnTo>
                        <a:pt x="1246629" y="2093318"/>
                      </a:lnTo>
                      <a:lnTo>
                        <a:pt x="157031" y="2093318"/>
                      </a:lnTo>
                      <a:lnTo>
                        <a:pt x="136495" y="2089253"/>
                      </a:lnTo>
                      <a:lnTo>
                        <a:pt x="119920" y="2078110"/>
                      </a:lnTo>
                      <a:lnTo>
                        <a:pt x="108846" y="2061464"/>
                      </a:lnTo>
                      <a:lnTo>
                        <a:pt x="104813" y="2040890"/>
                      </a:lnTo>
                      <a:lnTo>
                        <a:pt x="104813" y="157031"/>
                      </a:lnTo>
                      <a:lnTo>
                        <a:pt x="108846" y="136464"/>
                      </a:lnTo>
                      <a:lnTo>
                        <a:pt x="119920" y="119820"/>
                      </a:lnTo>
                      <a:lnTo>
                        <a:pt x="136495" y="108678"/>
                      </a:lnTo>
                      <a:lnTo>
                        <a:pt x="157031" y="104614"/>
                      </a:lnTo>
                      <a:lnTo>
                        <a:pt x="1246634" y="104614"/>
                      </a:lnTo>
                      <a:lnTo>
                        <a:pt x="1225780" y="64329"/>
                      </a:lnTo>
                      <a:lnTo>
                        <a:pt x="1191771" y="30324"/>
                      </a:lnTo>
                      <a:lnTo>
                        <a:pt x="1148666" y="8014"/>
                      </a:lnTo>
                      <a:lnTo>
                        <a:pt x="1099066" y="0"/>
                      </a:lnTo>
                      <a:close/>
                    </a:path>
                    <a:path w="1256664" h="2198370">
                      <a:moveTo>
                        <a:pt x="1246634" y="104614"/>
                      </a:moveTo>
                      <a:lnTo>
                        <a:pt x="1099066" y="104614"/>
                      </a:lnTo>
                      <a:lnTo>
                        <a:pt x="1119632" y="108678"/>
                      </a:lnTo>
                      <a:lnTo>
                        <a:pt x="1136271" y="119820"/>
                      </a:lnTo>
                      <a:lnTo>
                        <a:pt x="1147410" y="136464"/>
                      </a:lnTo>
                      <a:lnTo>
                        <a:pt x="1151472" y="157031"/>
                      </a:lnTo>
                      <a:lnTo>
                        <a:pt x="1151472" y="2040890"/>
                      </a:lnTo>
                      <a:lnTo>
                        <a:pt x="1147410" y="2061464"/>
                      </a:lnTo>
                      <a:lnTo>
                        <a:pt x="1136271" y="2078110"/>
                      </a:lnTo>
                      <a:lnTo>
                        <a:pt x="1119632" y="2089253"/>
                      </a:lnTo>
                      <a:lnTo>
                        <a:pt x="1099066" y="2093318"/>
                      </a:lnTo>
                      <a:lnTo>
                        <a:pt x="1246629" y="2093318"/>
                      </a:lnTo>
                      <a:lnTo>
                        <a:pt x="1248093" y="2090491"/>
                      </a:lnTo>
                      <a:lnTo>
                        <a:pt x="1256108" y="2040890"/>
                      </a:lnTo>
                      <a:lnTo>
                        <a:pt x="1256108" y="157031"/>
                      </a:lnTo>
                      <a:lnTo>
                        <a:pt x="1248093" y="107432"/>
                      </a:lnTo>
                      <a:lnTo>
                        <a:pt x="1246634" y="104614"/>
                      </a:lnTo>
                      <a:close/>
                    </a:path>
                  </a:pathLst>
                </a:custGeom>
                <a:solidFill>
                  <a:srgbClr val="00A651"/>
                </a:solidFill>
              </p:spPr>
              <p:txBody>
                <a:bodyPr wrap="square" lIns="0" tIns="0" rIns="0" bIns="0" rtlCol="0"/>
                <a:lstStyle/>
                <a:p>
                  <a:endParaRPr sz="1092"/>
                </a:p>
              </p:txBody>
            </p:sp>
            <p:sp>
              <p:nvSpPr>
                <p:cNvPr id="34" name="object 8"/>
                <p:cNvSpPr/>
                <p:nvPr/>
              </p:nvSpPr>
              <p:spPr>
                <a:xfrm>
                  <a:off x="2836434" y="5134640"/>
                  <a:ext cx="889635" cy="104775"/>
                </a:xfrm>
                <a:custGeom>
                  <a:avLst/>
                  <a:gdLst/>
                  <a:ahLst/>
                  <a:cxnLst/>
                  <a:rect l="l" t="t" r="r" b="b"/>
                  <a:pathLst>
                    <a:path w="889635" h="104775">
                      <a:moveTo>
                        <a:pt x="837210" y="0"/>
                      </a:moveTo>
                      <a:lnTo>
                        <a:pt x="52218" y="0"/>
                      </a:lnTo>
                      <a:lnTo>
                        <a:pt x="31849" y="4087"/>
                      </a:lnTo>
                      <a:lnTo>
                        <a:pt x="15256" y="15250"/>
                      </a:lnTo>
                      <a:lnTo>
                        <a:pt x="4089" y="31840"/>
                      </a:lnTo>
                      <a:lnTo>
                        <a:pt x="0" y="52207"/>
                      </a:lnTo>
                      <a:lnTo>
                        <a:pt x="4089" y="72606"/>
                      </a:lnTo>
                      <a:lnTo>
                        <a:pt x="15256" y="89264"/>
                      </a:lnTo>
                      <a:lnTo>
                        <a:pt x="31849" y="100495"/>
                      </a:lnTo>
                      <a:lnTo>
                        <a:pt x="52218" y="104614"/>
                      </a:lnTo>
                      <a:lnTo>
                        <a:pt x="837210" y="104614"/>
                      </a:lnTo>
                      <a:lnTo>
                        <a:pt x="857608" y="100495"/>
                      </a:lnTo>
                      <a:lnTo>
                        <a:pt x="874266" y="89264"/>
                      </a:lnTo>
                      <a:lnTo>
                        <a:pt x="885498" y="72606"/>
                      </a:lnTo>
                      <a:lnTo>
                        <a:pt x="889616" y="52207"/>
                      </a:lnTo>
                      <a:lnTo>
                        <a:pt x="885498" y="31840"/>
                      </a:lnTo>
                      <a:lnTo>
                        <a:pt x="874266" y="15250"/>
                      </a:lnTo>
                      <a:lnTo>
                        <a:pt x="857608" y="4087"/>
                      </a:lnTo>
                      <a:lnTo>
                        <a:pt x="837210" y="0"/>
                      </a:lnTo>
                      <a:close/>
                    </a:path>
                  </a:pathLst>
                </a:custGeom>
                <a:solidFill>
                  <a:srgbClr val="00A651"/>
                </a:solidFill>
              </p:spPr>
              <p:txBody>
                <a:bodyPr wrap="square" lIns="0" tIns="0" rIns="0" bIns="0" rtlCol="0"/>
                <a:lstStyle/>
                <a:p>
                  <a:endParaRPr sz="1092"/>
                </a:p>
              </p:txBody>
            </p:sp>
            <p:sp>
              <p:nvSpPr>
                <p:cNvPr id="35" name="object 9"/>
                <p:cNvSpPr/>
                <p:nvPr/>
              </p:nvSpPr>
              <p:spPr>
                <a:xfrm>
                  <a:off x="4353894" y="5605626"/>
                  <a:ext cx="209449" cy="104604"/>
                </a:xfrm>
                <a:prstGeom prst="rect">
                  <a:avLst/>
                </a:prstGeom>
                <a:blipFill>
                  <a:blip r:embed="rId6" cstate="print"/>
                  <a:stretch>
                    <a:fillRect/>
                  </a:stretch>
                </a:blipFill>
              </p:spPr>
              <p:txBody>
                <a:bodyPr wrap="square" lIns="0" tIns="0" rIns="0" bIns="0" rtlCol="0"/>
                <a:lstStyle/>
                <a:p>
                  <a:endParaRPr sz="1092"/>
                </a:p>
              </p:txBody>
            </p:sp>
          </p:grpSp>
          <p:sp>
            <p:nvSpPr>
              <p:cNvPr id="36" name="object 12"/>
              <p:cNvSpPr/>
              <p:nvPr/>
            </p:nvSpPr>
            <p:spPr>
              <a:xfrm>
                <a:off x="443075" y="4880497"/>
                <a:ext cx="325493" cy="304806"/>
              </a:xfrm>
              <a:custGeom>
                <a:avLst/>
                <a:gdLst/>
                <a:ahLst/>
                <a:cxnLst/>
                <a:rect l="l" t="t" r="r" b="b"/>
                <a:pathLst>
                  <a:path w="3471544" h="4102100">
                    <a:moveTo>
                      <a:pt x="491067" y="952500"/>
                    </a:moveTo>
                    <a:lnTo>
                      <a:pt x="447651" y="952500"/>
                    </a:lnTo>
                    <a:lnTo>
                      <a:pt x="358445" y="990600"/>
                    </a:lnTo>
                    <a:lnTo>
                      <a:pt x="307482" y="1003300"/>
                    </a:lnTo>
                    <a:lnTo>
                      <a:pt x="243866" y="1028700"/>
                    </a:lnTo>
                    <a:lnTo>
                      <a:pt x="197082" y="1041400"/>
                    </a:lnTo>
                    <a:lnTo>
                      <a:pt x="154258" y="1066800"/>
                    </a:lnTo>
                    <a:lnTo>
                      <a:pt x="115806" y="1104900"/>
                    </a:lnTo>
                    <a:lnTo>
                      <a:pt x="82138" y="1143000"/>
                    </a:lnTo>
                    <a:lnTo>
                      <a:pt x="53668" y="1181100"/>
                    </a:lnTo>
                    <a:lnTo>
                      <a:pt x="30806" y="1219200"/>
                    </a:lnTo>
                    <a:lnTo>
                      <a:pt x="13966" y="1270000"/>
                    </a:lnTo>
                    <a:lnTo>
                      <a:pt x="3560" y="1320800"/>
                    </a:lnTo>
                    <a:lnTo>
                      <a:pt x="0" y="1371600"/>
                    </a:lnTo>
                    <a:lnTo>
                      <a:pt x="0" y="2374900"/>
                    </a:lnTo>
                    <a:lnTo>
                      <a:pt x="3296" y="2425700"/>
                    </a:lnTo>
                    <a:lnTo>
                      <a:pt x="12910" y="2476500"/>
                    </a:lnTo>
                    <a:lnTo>
                      <a:pt x="28428" y="2514600"/>
                    </a:lnTo>
                    <a:lnTo>
                      <a:pt x="49439" y="2565400"/>
                    </a:lnTo>
                    <a:lnTo>
                      <a:pt x="75530" y="2603500"/>
                    </a:lnTo>
                    <a:lnTo>
                      <a:pt x="106288" y="2641600"/>
                    </a:lnTo>
                    <a:lnTo>
                      <a:pt x="141301" y="2679700"/>
                    </a:lnTo>
                    <a:lnTo>
                      <a:pt x="180155" y="2705100"/>
                    </a:lnTo>
                    <a:lnTo>
                      <a:pt x="222439" y="2730500"/>
                    </a:lnTo>
                    <a:lnTo>
                      <a:pt x="267739" y="2743200"/>
                    </a:lnTo>
                    <a:lnTo>
                      <a:pt x="315644" y="2755900"/>
                    </a:lnTo>
                    <a:lnTo>
                      <a:pt x="315644" y="3949700"/>
                    </a:lnTo>
                    <a:lnTo>
                      <a:pt x="323704" y="4000500"/>
                    </a:lnTo>
                    <a:lnTo>
                      <a:pt x="346136" y="4038600"/>
                    </a:lnTo>
                    <a:lnTo>
                      <a:pt x="380320" y="4076700"/>
                    </a:lnTo>
                    <a:lnTo>
                      <a:pt x="423636" y="4102100"/>
                    </a:lnTo>
                    <a:lnTo>
                      <a:pt x="1312206" y="4102100"/>
                    </a:lnTo>
                    <a:lnTo>
                      <a:pt x="1355521" y="4076700"/>
                    </a:lnTo>
                    <a:lnTo>
                      <a:pt x="1389705" y="4038600"/>
                    </a:lnTo>
                    <a:lnTo>
                      <a:pt x="1412137" y="4000500"/>
                    </a:lnTo>
                    <a:lnTo>
                      <a:pt x="1420197" y="3949700"/>
                    </a:lnTo>
                    <a:lnTo>
                      <a:pt x="473462" y="3949700"/>
                    </a:lnTo>
                    <a:lnTo>
                      <a:pt x="473462" y="2590800"/>
                    </a:lnTo>
                    <a:lnTo>
                      <a:pt x="315644" y="2590800"/>
                    </a:lnTo>
                    <a:lnTo>
                      <a:pt x="272109" y="2578100"/>
                    </a:lnTo>
                    <a:lnTo>
                      <a:pt x="233967" y="2540000"/>
                    </a:lnTo>
                    <a:lnTo>
                      <a:pt x="202343" y="2514600"/>
                    </a:lnTo>
                    <a:lnTo>
                      <a:pt x="178362" y="2463800"/>
                    </a:lnTo>
                    <a:lnTo>
                      <a:pt x="163148" y="2425700"/>
                    </a:lnTo>
                    <a:lnTo>
                      <a:pt x="157827" y="2374900"/>
                    </a:lnTo>
                    <a:lnTo>
                      <a:pt x="157827" y="1371600"/>
                    </a:lnTo>
                    <a:lnTo>
                      <a:pt x="164174" y="1320800"/>
                    </a:lnTo>
                    <a:lnTo>
                      <a:pt x="182320" y="1270000"/>
                    </a:lnTo>
                    <a:lnTo>
                      <a:pt x="210923" y="1231900"/>
                    </a:lnTo>
                    <a:lnTo>
                      <a:pt x="248643" y="1193800"/>
                    </a:lnTo>
                    <a:lnTo>
                      <a:pt x="294137" y="1181100"/>
                    </a:lnTo>
                    <a:lnTo>
                      <a:pt x="325954" y="1168400"/>
                    </a:lnTo>
                    <a:lnTo>
                      <a:pt x="367249" y="1155700"/>
                    </a:lnTo>
                    <a:lnTo>
                      <a:pt x="411589" y="1130300"/>
                    </a:lnTo>
                    <a:lnTo>
                      <a:pt x="452541" y="1117600"/>
                    </a:lnTo>
                    <a:lnTo>
                      <a:pt x="667196" y="1117600"/>
                    </a:lnTo>
                    <a:lnTo>
                      <a:pt x="529198" y="977900"/>
                    </a:lnTo>
                    <a:lnTo>
                      <a:pt x="511454" y="965200"/>
                    </a:lnTo>
                    <a:lnTo>
                      <a:pt x="491067" y="952500"/>
                    </a:lnTo>
                    <a:close/>
                  </a:path>
                  <a:path w="3471544" h="4102100">
                    <a:moveTo>
                      <a:pt x="2265157" y="2171700"/>
                    </a:moveTo>
                    <a:lnTo>
                      <a:pt x="1420197" y="2171700"/>
                    </a:lnTo>
                    <a:lnTo>
                      <a:pt x="1456344" y="2184400"/>
                    </a:lnTo>
                    <a:lnTo>
                      <a:pt x="1494826" y="2197100"/>
                    </a:lnTo>
                    <a:lnTo>
                      <a:pt x="1535400" y="2209800"/>
                    </a:lnTo>
                    <a:lnTo>
                      <a:pt x="2051089" y="2209800"/>
                    </a:lnTo>
                    <a:lnTo>
                      <a:pt x="2051089" y="4025900"/>
                    </a:lnTo>
                    <a:lnTo>
                      <a:pt x="2057300" y="4064000"/>
                    </a:lnTo>
                    <a:lnTo>
                      <a:pt x="2074236" y="4089400"/>
                    </a:lnTo>
                    <a:lnTo>
                      <a:pt x="2099349" y="4102100"/>
                    </a:lnTo>
                    <a:lnTo>
                      <a:pt x="2160805" y="4102100"/>
                    </a:lnTo>
                    <a:lnTo>
                      <a:pt x="2185853" y="4089400"/>
                    </a:lnTo>
                    <a:lnTo>
                      <a:pt x="2202724" y="4064000"/>
                    </a:lnTo>
                    <a:lnTo>
                      <a:pt x="2208906" y="4025900"/>
                    </a:lnTo>
                    <a:lnTo>
                      <a:pt x="2208906" y="2197100"/>
                    </a:lnTo>
                    <a:lnTo>
                      <a:pt x="2252442" y="2184400"/>
                    </a:lnTo>
                    <a:lnTo>
                      <a:pt x="2265157" y="2171700"/>
                    </a:lnTo>
                    <a:close/>
                  </a:path>
                  <a:path w="3471544" h="4102100">
                    <a:moveTo>
                      <a:pt x="867921" y="2527300"/>
                    </a:moveTo>
                    <a:lnTo>
                      <a:pt x="837176" y="2540000"/>
                    </a:lnTo>
                    <a:lnTo>
                      <a:pt x="812060" y="2552700"/>
                    </a:lnTo>
                    <a:lnTo>
                      <a:pt x="795120" y="2578100"/>
                    </a:lnTo>
                    <a:lnTo>
                      <a:pt x="788907" y="2603500"/>
                    </a:lnTo>
                    <a:lnTo>
                      <a:pt x="788907" y="3949700"/>
                    </a:lnTo>
                    <a:lnTo>
                      <a:pt x="946735" y="3949700"/>
                    </a:lnTo>
                    <a:lnTo>
                      <a:pt x="946735" y="2603500"/>
                    </a:lnTo>
                    <a:lnTo>
                      <a:pt x="940553" y="2578100"/>
                    </a:lnTo>
                    <a:lnTo>
                      <a:pt x="923682" y="2552700"/>
                    </a:lnTo>
                    <a:lnTo>
                      <a:pt x="898634" y="2540000"/>
                    </a:lnTo>
                    <a:lnTo>
                      <a:pt x="867921" y="2527300"/>
                    </a:lnTo>
                    <a:close/>
                  </a:path>
                  <a:path w="3471544" h="4102100">
                    <a:moveTo>
                      <a:pt x="1371928" y="1511300"/>
                    </a:moveTo>
                    <a:lnTo>
                      <a:pt x="1310472" y="1511300"/>
                    </a:lnTo>
                    <a:lnTo>
                      <a:pt x="1285428" y="1524000"/>
                    </a:lnTo>
                    <a:lnTo>
                      <a:pt x="1268560" y="1549400"/>
                    </a:lnTo>
                    <a:lnTo>
                      <a:pt x="1262380" y="1587500"/>
                    </a:lnTo>
                    <a:lnTo>
                      <a:pt x="1262380" y="3949700"/>
                    </a:lnTo>
                    <a:lnTo>
                      <a:pt x="1420197" y="3949700"/>
                    </a:lnTo>
                    <a:lnTo>
                      <a:pt x="1420197" y="2171700"/>
                    </a:lnTo>
                    <a:lnTo>
                      <a:pt x="2265157" y="2171700"/>
                    </a:lnTo>
                    <a:lnTo>
                      <a:pt x="2290586" y="2146300"/>
                    </a:lnTo>
                    <a:lnTo>
                      <a:pt x="2322213" y="2120900"/>
                    </a:lnTo>
                    <a:lnTo>
                      <a:pt x="2346196" y="2070100"/>
                    </a:lnTo>
                    <a:lnTo>
                      <a:pt x="2351268" y="2057400"/>
                    </a:lnTo>
                    <a:lnTo>
                      <a:pt x="1577826" y="2057400"/>
                    </a:lnTo>
                    <a:lnTo>
                      <a:pt x="1528197" y="2044700"/>
                    </a:lnTo>
                    <a:lnTo>
                      <a:pt x="1485021" y="2032000"/>
                    </a:lnTo>
                    <a:lnTo>
                      <a:pt x="1450896" y="1993900"/>
                    </a:lnTo>
                    <a:lnTo>
                      <a:pt x="1428421" y="1955800"/>
                    </a:lnTo>
                    <a:lnTo>
                      <a:pt x="1420197" y="1905000"/>
                    </a:lnTo>
                    <a:lnTo>
                      <a:pt x="1420197" y="1587500"/>
                    </a:lnTo>
                    <a:lnTo>
                      <a:pt x="1413984" y="1549400"/>
                    </a:lnTo>
                    <a:lnTo>
                      <a:pt x="1397045" y="1524000"/>
                    </a:lnTo>
                    <a:lnTo>
                      <a:pt x="1371928" y="1511300"/>
                    </a:lnTo>
                    <a:close/>
                  </a:path>
                  <a:path w="3471544" h="4102100">
                    <a:moveTo>
                      <a:pt x="425201" y="1511300"/>
                    </a:moveTo>
                    <a:lnTo>
                      <a:pt x="363745" y="1511300"/>
                    </a:lnTo>
                    <a:lnTo>
                      <a:pt x="338697" y="1524000"/>
                    </a:lnTo>
                    <a:lnTo>
                      <a:pt x="321826" y="1549400"/>
                    </a:lnTo>
                    <a:lnTo>
                      <a:pt x="315644" y="1587500"/>
                    </a:lnTo>
                    <a:lnTo>
                      <a:pt x="315644" y="2590800"/>
                    </a:lnTo>
                    <a:lnTo>
                      <a:pt x="473462" y="2590800"/>
                    </a:lnTo>
                    <a:lnTo>
                      <a:pt x="473462" y="1587500"/>
                    </a:lnTo>
                    <a:lnTo>
                      <a:pt x="467250" y="1549400"/>
                    </a:lnTo>
                    <a:lnTo>
                      <a:pt x="450314" y="1524000"/>
                    </a:lnTo>
                    <a:lnTo>
                      <a:pt x="425201" y="1511300"/>
                    </a:lnTo>
                    <a:close/>
                  </a:path>
                  <a:path w="3471544" h="4102100">
                    <a:moveTo>
                      <a:pt x="1631114" y="1117600"/>
                    </a:moveTo>
                    <a:lnTo>
                      <a:pt x="1283102" y="1117600"/>
                    </a:lnTo>
                    <a:lnTo>
                      <a:pt x="1324166" y="1130300"/>
                    </a:lnTo>
                    <a:lnTo>
                      <a:pt x="1368543" y="1155700"/>
                    </a:lnTo>
                    <a:lnTo>
                      <a:pt x="1409800" y="1168400"/>
                    </a:lnTo>
                    <a:lnTo>
                      <a:pt x="1441505" y="1181100"/>
                    </a:lnTo>
                    <a:lnTo>
                      <a:pt x="1486997" y="1193800"/>
                    </a:lnTo>
                    <a:lnTo>
                      <a:pt x="1524719" y="1231900"/>
                    </a:lnTo>
                    <a:lnTo>
                      <a:pt x="1553327" y="1270000"/>
                    </a:lnTo>
                    <a:lnTo>
                      <a:pt x="1571477" y="1320800"/>
                    </a:lnTo>
                    <a:lnTo>
                      <a:pt x="1577826" y="1371600"/>
                    </a:lnTo>
                    <a:lnTo>
                      <a:pt x="1577826" y="1739900"/>
                    </a:lnTo>
                    <a:lnTo>
                      <a:pt x="1585885" y="1790700"/>
                    </a:lnTo>
                    <a:lnTo>
                      <a:pt x="1608315" y="1828800"/>
                    </a:lnTo>
                    <a:lnTo>
                      <a:pt x="1642497" y="1866900"/>
                    </a:lnTo>
                    <a:lnTo>
                      <a:pt x="1685813" y="1892300"/>
                    </a:lnTo>
                    <a:lnTo>
                      <a:pt x="1735643" y="1905000"/>
                    </a:lnTo>
                    <a:lnTo>
                      <a:pt x="2160725" y="1905000"/>
                    </a:lnTo>
                    <a:lnTo>
                      <a:pt x="2185782" y="1917700"/>
                    </a:lnTo>
                    <a:lnTo>
                      <a:pt x="2202698" y="1943100"/>
                    </a:lnTo>
                    <a:lnTo>
                      <a:pt x="2208906" y="1981200"/>
                    </a:lnTo>
                    <a:lnTo>
                      <a:pt x="2202698" y="2006600"/>
                    </a:lnTo>
                    <a:lnTo>
                      <a:pt x="2185782" y="2032000"/>
                    </a:lnTo>
                    <a:lnTo>
                      <a:pt x="2160725" y="2057400"/>
                    </a:lnTo>
                    <a:lnTo>
                      <a:pt x="2351268" y="2057400"/>
                    </a:lnTo>
                    <a:lnTo>
                      <a:pt x="2361412" y="2032000"/>
                    </a:lnTo>
                    <a:lnTo>
                      <a:pt x="2366734" y="1981200"/>
                    </a:lnTo>
                    <a:lnTo>
                      <a:pt x="2361412" y="1930400"/>
                    </a:lnTo>
                    <a:lnTo>
                      <a:pt x="2346196" y="1879600"/>
                    </a:lnTo>
                    <a:lnTo>
                      <a:pt x="2322213" y="1841500"/>
                    </a:lnTo>
                    <a:lnTo>
                      <a:pt x="2290586" y="1803400"/>
                    </a:lnTo>
                    <a:lnTo>
                      <a:pt x="2252442" y="1778000"/>
                    </a:lnTo>
                    <a:lnTo>
                      <a:pt x="2208906" y="1752600"/>
                    </a:lnTo>
                    <a:lnTo>
                      <a:pt x="2208906" y="1739900"/>
                    </a:lnTo>
                    <a:lnTo>
                      <a:pt x="1735643" y="1739900"/>
                    </a:lnTo>
                    <a:lnTo>
                      <a:pt x="1735643" y="1371600"/>
                    </a:lnTo>
                    <a:lnTo>
                      <a:pt x="1732083" y="1320800"/>
                    </a:lnTo>
                    <a:lnTo>
                      <a:pt x="1721680" y="1270000"/>
                    </a:lnTo>
                    <a:lnTo>
                      <a:pt x="1704846" y="1219200"/>
                    </a:lnTo>
                    <a:lnTo>
                      <a:pt x="1681996" y="1181100"/>
                    </a:lnTo>
                    <a:lnTo>
                      <a:pt x="1653542" y="1143000"/>
                    </a:lnTo>
                    <a:lnTo>
                      <a:pt x="1631114" y="1117600"/>
                    </a:lnTo>
                    <a:close/>
                  </a:path>
                  <a:path w="3471544" h="4102100">
                    <a:moveTo>
                      <a:pt x="2470292" y="165100"/>
                    </a:moveTo>
                    <a:lnTo>
                      <a:pt x="2328147" y="165100"/>
                    </a:lnTo>
                    <a:lnTo>
                      <a:pt x="2183812" y="203200"/>
                    </a:lnTo>
                    <a:lnTo>
                      <a:pt x="2087077" y="254000"/>
                    </a:lnTo>
                    <a:lnTo>
                      <a:pt x="2053548" y="304800"/>
                    </a:lnTo>
                    <a:lnTo>
                      <a:pt x="2051089" y="317500"/>
                    </a:lnTo>
                    <a:lnTo>
                      <a:pt x="2051089" y="1739900"/>
                    </a:lnTo>
                    <a:lnTo>
                      <a:pt x="2208906" y="1739900"/>
                    </a:lnTo>
                    <a:lnTo>
                      <a:pt x="2208906" y="1308100"/>
                    </a:lnTo>
                    <a:lnTo>
                      <a:pt x="2346263" y="1270000"/>
                    </a:lnTo>
                    <a:lnTo>
                      <a:pt x="3082778" y="1270000"/>
                    </a:lnTo>
                    <a:lnTo>
                      <a:pt x="3035304" y="1257300"/>
                    </a:lnTo>
                    <a:lnTo>
                      <a:pt x="2987139" y="1257300"/>
                    </a:lnTo>
                    <a:lnTo>
                      <a:pt x="2888306" y="1231900"/>
                    </a:lnTo>
                    <a:lnTo>
                      <a:pt x="2837427" y="1206500"/>
                    </a:lnTo>
                    <a:lnTo>
                      <a:pt x="2739168" y="1181100"/>
                    </a:lnTo>
                    <a:lnTo>
                      <a:pt x="2595735" y="1143000"/>
                    </a:lnTo>
                    <a:lnTo>
                      <a:pt x="2208906" y="1143000"/>
                    </a:lnTo>
                    <a:lnTo>
                      <a:pt x="2208906" y="368300"/>
                    </a:lnTo>
                    <a:lnTo>
                      <a:pt x="2254499" y="342900"/>
                    </a:lnTo>
                    <a:lnTo>
                      <a:pt x="2300249" y="330200"/>
                    </a:lnTo>
                    <a:lnTo>
                      <a:pt x="2346263" y="330200"/>
                    </a:lnTo>
                    <a:lnTo>
                      <a:pt x="2392651" y="317500"/>
                    </a:lnTo>
                    <a:lnTo>
                      <a:pt x="3031128" y="317500"/>
                    </a:lnTo>
                    <a:lnTo>
                      <a:pt x="2836535" y="266700"/>
                    </a:lnTo>
                    <a:lnTo>
                      <a:pt x="2742305" y="228600"/>
                    </a:lnTo>
                    <a:lnTo>
                      <a:pt x="2563134" y="177800"/>
                    </a:lnTo>
                    <a:lnTo>
                      <a:pt x="2516940" y="177800"/>
                    </a:lnTo>
                    <a:lnTo>
                      <a:pt x="2470292" y="165100"/>
                    </a:lnTo>
                    <a:close/>
                  </a:path>
                  <a:path w="3471544" h="4102100">
                    <a:moveTo>
                      <a:pt x="667196" y="1117600"/>
                    </a:moveTo>
                    <a:lnTo>
                      <a:pt x="452541" y="1117600"/>
                    </a:lnTo>
                    <a:lnTo>
                      <a:pt x="811985" y="1485900"/>
                    </a:lnTo>
                    <a:lnTo>
                      <a:pt x="838125" y="1498600"/>
                    </a:lnTo>
                    <a:lnTo>
                      <a:pt x="867821" y="1511300"/>
                    </a:lnTo>
                    <a:lnTo>
                      <a:pt x="897518" y="1498600"/>
                    </a:lnTo>
                    <a:lnTo>
                      <a:pt x="923657" y="1485900"/>
                    </a:lnTo>
                    <a:lnTo>
                      <a:pt x="1084788" y="1320800"/>
                    </a:lnTo>
                    <a:lnTo>
                      <a:pt x="867921" y="1320800"/>
                    </a:lnTo>
                    <a:lnTo>
                      <a:pt x="667196" y="1117600"/>
                    </a:lnTo>
                    <a:close/>
                  </a:path>
                  <a:path w="3471544" h="4102100">
                    <a:moveTo>
                      <a:pt x="3471276" y="444500"/>
                    </a:moveTo>
                    <a:lnTo>
                      <a:pt x="3313459" y="444500"/>
                    </a:lnTo>
                    <a:lnTo>
                      <a:pt x="3313459" y="1219200"/>
                    </a:lnTo>
                    <a:lnTo>
                      <a:pt x="3267861" y="1244600"/>
                    </a:lnTo>
                    <a:lnTo>
                      <a:pt x="3176070" y="1270000"/>
                    </a:lnTo>
                    <a:lnTo>
                      <a:pt x="2486980" y="1270000"/>
                    </a:lnTo>
                    <a:lnTo>
                      <a:pt x="2684893" y="1320800"/>
                    </a:lnTo>
                    <a:lnTo>
                      <a:pt x="2736932" y="1346200"/>
                    </a:lnTo>
                    <a:lnTo>
                      <a:pt x="2780096" y="1358900"/>
                    </a:lnTo>
                    <a:lnTo>
                      <a:pt x="2959361" y="1409700"/>
                    </a:lnTo>
                    <a:lnTo>
                      <a:pt x="3005565" y="1409700"/>
                    </a:lnTo>
                    <a:lnTo>
                      <a:pt x="3052218" y="1422400"/>
                    </a:lnTo>
                    <a:lnTo>
                      <a:pt x="3194346" y="1422400"/>
                    </a:lnTo>
                    <a:lnTo>
                      <a:pt x="3338618" y="1384300"/>
                    </a:lnTo>
                    <a:lnTo>
                      <a:pt x="3435288" y="1333500"/>
                    </a:lnTo>
                    <a:lnTo>
                      <a:pt x="3468816" y="1282700"/>
                    </a:lnTo>
                    <a:lnTo>
                      <a:pt x="3471276" y="1270000"/>
                    </a:lnTo>
                    <a:lnTo>
                      <a:pt x="3471276" y="444500"/>
                    </a:lnTo>
                    <a:close/>
                  </a:path>
                  <a:path w="3471544" h="4102100">
                    <a:moveTo>
                      <a:pt x="1287992" y="952500"/>
                    </a:moveTo>
                    <a:lnTo>
                      <a:pt x="1244575" y="952500"/>
                    </a:lnTo>
                    <a:lnTo>
                      <a:pt x="1224188" y="965200"/>
                    </a:lnTo>
                    <a:lnTo>
                      <a:pt x="1206444" y="977900"/>
                    </a:lnTo>
                    <a:lnTo>
                      <a:pt x="867921" y="1320800"/>
                    </a:lnTo>
                    <a:lnTo>
                      <a:pt x="1084788" y="1320800"/>
                    </a:lnTo>
                    <a:lnTo>
                      <a:pt x="1283102" y="1117600"/>
                    </a:lnTo>
                    <a:lnTo>
                      <a:pt x="1631114" y="1117600"/>
                    </a:lnTo>
                    <a:lnTo>
                      <a:pt x="1619900" y="1104900"/>
                    </a:lnTo>
                    <a:lnTo>
                      <a:pt x="1581482" y="1066800"/>
                    </a:lnTo>
                    <a:lnTo>
                      <a:pt x="1538703" y="1041400"/>
                    </a:lnTo>
                    <a:lnTo>
                      <a:pt x="1491975" y="1028700"/>
                    </a:lnTo>
                    <a:lnTo>
                      <a:pt x="1438596" y="1003300"/>
                    </a:lnTo>
                    <a:lnTo>
                      <a:pt x="1370916" y="990600"/>
                    </a:lnTo>
                    <a:lnTo>
                      <a:pt x="1287992" y="952500"/>
                    </a:lnTo>
                    <a:close/>
                  </a:path>
                  <a:path w="3471544" h="4102100">
                    <a:moveTo>
                      <a:pt x="2496888" y="1117600"/>
                    </a:moveTo>
                    <a:lnTo>
                      <a:pt x="2302999" y="1117600"/>
                    </a:lnTo>
                    <a:lnTo>
                      <a:pt x="2208906" y="1143000"/>
                    </a:lnTo>
                    <a:lnTo>
                      <a:pt x="2595735" y="1143000"/>
                    </a:lnTo>
                    <a:lnTo>
                      <a:pt x="2496888" y="1117600"/>
                    </a:lnTo>
                    <a:close/>
                  </a:path>
                  <a:path w="3471544" h="4102100">
                    <a:moveTo>
                      <a:pt x="2396063" y="1104900"/>
                    </a:moveTo>
                    <a:lnTo>
                      <a:pt x="2349687" y="1117600"/>
                    </a:lnTo>
                    <a:lnTo>
                      <a:pt x="2446691" y="1117600"/>
                    </a:lnTo>
                    <a:lnTo>
                      <a:pt x="2396063" y="1104900"/>
                    </a:lnTo>
                    <a:close/>
                  </a:path>
                  <a:path w="3471544" h="4102100">
                    <a:moveTo>
                      <a:pt x="963158" y="12700"/>
                    </a:moveTo>
                    <a:lnTo>
                      <a:pt x="772618" y="12700"/>
                    </a:lnTo>
                    <a:lnTo>
                      <a:pt x="727278" y="25400"/>
                    </a:lnTo>
                    <a:lnTo>
                      <a:pt x="683799" y="38100"/>
                    </a:lnTo>
                    <a:lnTo>
                      <a:pt x="642420" y="63500"/>
                    </a:lnTo>
                    <a:lnTo>
                      <a:pt x="603381" y="88900"/>
                    </a:lnTo>
                    <a:lnTo>
                      <a:pt x="566923" y="114300"/>
                    </a:lnTo>
                    <a:lnTo>
                      <a:pt x="533284" y="139700"/>
                    </a:lnTo>
                    <a:lnTo>
                      <a:pt x="502705" y="177800"/>
                    </a:lnTo>
                    <a:lnTo>
                      <a:pt x="475425" y="215900"/>
                    </a:lnTo>
                    <a:lnTo>
                      <a:pt x="451685" y="254000"/>
                    </a:lnTo>
                    <a:lnTo>
                      <a:pt x="431723" y="292100"/>
                    </a:lnTo>
                    <a:lnTo>
                      <a:pt x="415779" y="342900"/>
                    </a:lnTo>
                    <a:lnTo>
                      <a:pt x="404094" y="381000"/>
                    </a:lnTo>
                    <a:lnTo>
                      <a:pt x="396908" y="431800"/>
                    </a:lnTo>
                    <a:lnTo>
                      <a:pt x="394459" y="482600"/>
                    </a:lnTo>
                    <a:lnTo>
                      <a:pt x="396908" y="533400"/>
                    </a:lnTo>
                    <a:lnTo>
                      <a:pt x="404094" y="571500"/>
                    </a:lnTo>
                    <a:lnTo>
                      <a:pt x="415779" y="622300"/>
                    </a:lnTo>
                    <a:lnTo>
                      <a:pt x="431723" y="660400"/>
                    </a:lnTo>
                    <a:lnTo>
                      <a:pt x="451685" y="711200"/>
                    </a:lnTo>
                    <a:lnTo>
                      <a:pt x="475425" y="749300"/>
                    </a:lnTo>
                    <a:lnTo>
                      <a:pt x="502705" y="774700"/>
                    </a:lnTo>
                    <a:lnTo>
                      <a:pt x="533284" y="812800"/>
                    </a:lnTo>
                    <a:lnTo>
                      <a:pt x="566923" y="850900"/>
                    </a:lnTo>
                    <a:lnTo>
                      <a:pt x="603381" y="876300"/>
                    </a:lnTo>
                    <a:lnTo>
                      <a:pt x="642420" y="901700"/>
                    </a:lnTo>
                    <a:lnTo>
                      <a:pt x="683799" y="914400"/>
                    </a:lnTo>
                    <a:lnTo>
                      <a:pt x="727278" y="927100"/>
                    </a:lnTo>
                    <a:lnTo>
                      <a:pt x="819579" y="952500"/>
                    </a:lnTo>
                    <a:lnTo>
                      <a:pt x="916261" y="952500"/>
                    </a:lnTo>
                    <a:lnTo>
                      <a:pt x="1008545" y="927100"/>
                    </a:lnTo>
                    <a:lnTo>
                      <a:pt x="1052012" y="914400"/>
                    </a:lnTo>
                    <a:lnTo>
                      <a:pt x="1093375" y="901700"/>
                    </a:lnTo>
                    <a:lnTo>
                      <a:pt x="1132397" y="876300"/>
                    </a:lnTo>
                    <a:lnTo>
                      <a:pt x="1168838" y="850900"/>
                    </a:lnTo>
                    <a:lnTo>
                      <a:pt x="1202458" y="812800"/>
                    </a:lnTo>
                    <a:lnTo>
                      <a:pt x="1212645" y="800100"/>
                    </a:lnTo>
                    <a:lnTo>
                      <a:pt x="867921" y="800100"/>
                    </a:lnTo>
                    <a:lnTo>
                      <a:pt x="821340" y="787400"/>
                    </a:lnTo>
                    <a:lnTo>
                      <a:pt x="776860" y="787400"/>
                    </a:lnTo>
                    <a:lnTo>
                      <a:pt x="734973" y="762000"/>
                    </a:lnTo>
                    <a:lnTo>
                      <a:pt x="696172" y="749300"/>
                    </a:lnTo>
                    <a:lnTo>
                      <a:pt x="660948" y="723900"/>
                    </a:lnTo>
                    <a:lnTo>
                      <a:pt x="629792" y="685800"/>
                    </a:lnTo>
                    <a:lnTo>
                      <a:pt x="603199" y="647700"/>
                    </a:lnTo>
                    <a:lnTo>
                      <a:pt x="581658" y="609600"/>
                    </a:lnTo>
                    <a:lnTo>
                      <a:pt x="565663" y="571500"/>
                    </a:lnTo>
                    <a:lnTo>
                      <a:pt x="555705" y="520700"/>
                    </a:lnTo>
                    <a:lnTo>
                      <a:pt x="552276" y="482600"/>
                    </a:lnTo>
                    <a:lnTo>
                      <a:pt x="555705" y="431800"/>
                    </a:lnTo>
                    <a:lnTo>
                      <a:pt x="565663" y="393700"/>
                    </a:lnTo>
                    <a:lnTo>
                      <a:pt x="581658" y="342900"/>
                    </a:lnTo>
                    <a:lnTo>
                      <a:pt x="603199" y="304800"/>
                    </a:lnTo>
                    <a:lnTo>
                      <a:pt x="629792" y="266700"/>
                    </a:lnTo>
                    <a:lnTo>
                      <a:pt x="660948" y="241300"/>
                    </a:lnTo>
                    <a:lnTo>
                      <a:pt x="696172" y="215900"/>
                    </a:lnTo>
                    <a:lnTo>
                      <a:pt x="734973" y="190500"/>
                    </a:lnTo>
                    <a:lnTo>
                      <a:pt x="776860" y="177800"/>
                    </a:lnTo>
                    <a:lnTo>
                      <a:pt x="821340" y="165100"/>
                    </a:lnTo>
                    <a:lnTo>
                      <a:pt x="1222764" y="165100"/>
                    </a:lnTo>
                    <a:lnTo>
                      <a:pt x="1202383" y="139700"/>
                    </a:lnTo>
                    <a:lnTo>
                      <a:pt x="1168755" y="114300"/>
                    </a:lnTo>
                    <a:lnTo>
                      <a:pt x="1132310" y="88900"/>
                    </a:lnTo>
                    <a:lnTo>
                      <a:pt x="1093287" y="63500"/>
                    </a:lnTo>
                    <a:lnTo>
                      <a:pt x="1051928" y="38100"/>
                    </a:lnTo>
                    <a:lnTo>
                      <a:pt x="1008471" y="25400"/>
                    </a:lnTo>
                    <a:lnTo>
                      <a:pt x="963158" y="12700"/>
                    </a:lnTo>
                    <a:close/>
                  </a:path>
                  <a:path w="3471544" h="4102100">
                    <a:moveTo>
                      <a:pt x="1222764" y="165100"/>
                    </a:moveTo>
                    <a:lnTo>
                      <a:pt x="914504" y="165100"/>
                    </a:lnTo>
                    <a:lnTo>
                      <a:pt x="958985" y="177800"/>
                    </a:lnTo>
                    <a:lnTo>
                      <a:pt x="1000873" y="190500"/>
                    </a:lnTo>
                    <a:lnTo>
                      <a:pt x="1039674" y="215900"/>
                    </a:lnTo>
                    <a:lnTo>
                      <a:pt x="1074898" y="241300"/>
                    </a:lnTo>
                    <a:lnTo>
                      <a:pt x="1106052" y="266700"/>
                    </a:lnTo>
                    <a:lnTo>
                      <a:pt x="1132645" y="304800"/>
                    </a:lnTo>
                    <a:lnTo>
                      <a:pt x="1154185" y="342900"/>
                    </a:lnTo>
                    <a:lnTo>
                      <a:pt x="1170180" y="393700"/>
                    </a:lnTo>
                    <a:lnTo>
                      <a:pt x="1180137" y="431800"/>
                    </a:lnTo>
                    <a:lnTo>
                      <a:pt x="1183566" y="482600"/>
                    </a:lnTo>
                    <a:lnTo>
                      <a:pt x="1180137" y="520700"/>
                    </a:lnTo>
                    <a:lnTo>
                      <a:pt x="1170180" y="571500"/>
                    </a:lnTo>
                    <a:lnTo>
                      <a:pt x="1154185" y="609600"/>
                    </a:lnTo>
                    <a:lnTo>
                      <a:pt x="1132645" y="647700"/>
                    </a:lnTo>
                    <a:lnTo>
                      <a:pt x="1106052" y="685800"/>
                    </a:lnTo>
                    <a:lnTo>
                      <a:pt x="1074898" y="723900"/>
                    </a:lnTo>
                    <a:lnTo>
                      <a:pt x="1039674" y="749300"/>
                    </a:lnTo>
                    <a:lnTo>
                      <a:pt x="1000873" y="762000"/>
                    </a:lnTo>
                    <a:lnTo>
                      <a:pt x="958985" y="787400"/>
                    </a:lnTo>
                    <a:lnTo>
                      <a:pt x="914504" y="787400"/>
                    </a:lnTo>
                    <a:lnTo>
                      <a:pt x="867921" y="800100"/>
                    </a:lnTo>
                    <a:lnTo>
                      <a:pt x="1212645" y="800100"/>
                    </a:lnTo>
                    <a:lnTo>
                      <a:pt x="1233018" y="774700"/>
                    </a:lnTo>
                    <a:lnTo>
                      <a:pt x="1260280" y="749300"/>
                    </a:lnTo>
                    <a:lnTo>
                      <a:pt x="1284004" y="711200"/>
                    </a:lnTo>
                    <a:lnTo>
                      <a:pt x="1303951" y="660400"/>
                    </a:lnTo>
                    <a:lnTo>
                      <a:pt x="1319882" y="622300"/>
                    </a:lnTo>
                    <a:lnTo>
                      <a:pt x="1331557" y="571500"/>
                    </a:lnTo>
                    <a:lnTo>
                      <a:pt x="1338737" y="533400"/>
                    </a:lnTo>
                    <a:lnTo>
                      <a:pt x="1341184" y="482600"/>
                    </a:lnTo>
                    <a:lnTo>
                      <a:pt x="1338735" y="431800"/>
                    </a:lnTo>
                    <a:lnTo>
                      <a:pt x="1331549" y="381000"/>
                    </a:lnTo>
                    <a:lnTo>
                      <a:pt x="1319865" y="342900"/>
                    </a:lnTo>
                    <a:lnTo>
                      <a:pt x="1303923" y="292100"/>
                    </a:lnTo>
                    <a:lnTo>
                      <a:pt x="1283964" y="254000"/>
                    </a:lnTo>
                    <a:lnTo>
                      <a:pt x="1260228" y="215900"/>
                    </a:lnTo>
                    <a:lnTo>
                      <a:pt x="1232954" y="177800"/>
                    </a:lnTo>
                    <a:lnTo>
                      <a:pt x="1222764" y="165100"/>
                    </a:lnTo>
                    <a:close/>
                  </a:path>
                  <a:path w="3471544" h="4102100">
                    <a:moveTo>
                      <a:pt x="3410074" y="241300"/>
                    </a:moveTo>
                    <a:lnTo>
                      <a:pt x="3368518" y="241300"/>
                    </a:lnTo>
                    <a:lnTo>
                      <a:pt x="3349248" y="254000"/>
                    </a:lnTo>
                    <a:lnTo>
                      <a:pt x="3259770" y="304800"/>
                    </a:lnTo>
                    <a:lnTo>
                      <a:pt x="3214806" y="317500"/>
                    </a:lnTo>
                    <a:lnTo>
                      <a:pt x="2439520" y="317500"/>
                    </a:lnTo>
                    <a:lnTo>
                      <a:pt x="2584104" y="355600"/>
                    </a:lnTo>
                    <a:lnTo>
                      <a:pt x="2736932" y="393700"/>
                    </a:lnTo>
                    <a:lnTo>
                      <a:pt x="2781824" y="406400"/>
                    </a:lnTo>
                    <a:lnTo>
                      <a:pt x="2827482" y="431800"/>
                    </a:lnTo>
                    <a:lnTo>
                      <a:pt x="2920863" y="457200"/>
                    </a:lnTo>
                    <a:lnTo>
                      <a:pt x="2968470" y="457200"/>
                    </a:lnTo>
                    <a:lnTo>
                      <a:pt x="3065231" y="482600"/>
                    </a:lnTo>
                    <a:lnTo>
                      <a:pt x="3163668" y="482600"/>
                    </a:lnTo>
                    <a:lnTo>
                      <a:pt x="3313459" y="444500"/>
                    </a:lnTo>
                    <a:lnTo>
                      <a:pt x="3471276" y="444500"/>
                    </a:lnTo>
                    <a:lnTo>
                      <a:pt x="3471276" y="317500"/>
                    </a:lnTo>
                    <a:lnTo>
                      <a:pt x="3468403" y="304800"/>
                    </a:lnTo>
                    <a:lnTo>
                      <a:pt x="3460177" y="279400"/>
                    </a:lnTo>
                    <a:lnTo>
                      <a:pt x="3447183" y="266700"/>
                    </a:lnTo>
                    <a:lnTo>
                      <a:pt x="3430010" y="254000"/>
                    </a:lnTo>
                    <a:lnTo>
                      <a:pt x="3410074" y="241300"/>
                    </a:lnTo>
                    <a:close/>
                  </a:path>
                  <a:path w="3471544" h="4102100">
                    <a:moveTo>
                      <a:pt x="867921" y="0"/>
                    </a:moveTo>
                    <a:lnTo>
                      <a:pt x="819579" y="12700"/>
                    </a:lnTo>
                    <a:lnTo>
                      <a:pt x="916228" y="12700"/>
                    </a:lnTo>
                    <a:lnTo>
                      <a:pt x="867921" y="0"/>
                    </a:lnTo>
                    <a:close/>
                  </a:path>
                </a:pathLst>
              </a:custGeom>
              <a:solidFill>
                <a:srgbClr val="00A651"/>
              </a:solidFill>
            </p:spPr>
            <p:txBody>
              <a:bodyPr wrap="square" lIns="0" tIns="0" rIns="0" bIns="0" rtlCol="0"/>
              <a:lstStyle/>
              <a:p>
                <a:endParaRPr sz="1092"/>
              </a:p>
            </p:txBody>
          </p:sp>
          <p:sp>
            <p:nvSpPr>
              <p:cNvPr id="37" name="object 9"/>
              <p:cNvSpPr/>
              <p:nvPr/>
            </p:nvSpPr>
            <p:spPr>
              <a:xfrm>
                <a:off x="457873" y="5251055"/>
                <a:ext cx="321926" cy="334199"/>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endParaRPr sz="1092"/>
              </a:p>
            </p:txBody>
          </p:sp>
          <p:grpSp>
            <p:nvGrpSpPr>
              <p:cNvPr id="38" name="Group 37"/>
              <p:cNvGrpSpPr/>
              <p:nvPr/>
            </p:nvGrpSpPr>
            <p:grpSpPr>
              <a:xfrm>
                <a:off x="429955" y="5674645"/>
                <a:ext cx="377958" cy="299241"/>
                <a:chOff x="1578714" y="4514746"/>
                <a:chExt cx="3714770" cy="3439769"/>
              </a:xfrm>
            </p:grpSpPr>
            <p:sp>
              <p:nvSpPr>
                <p:cNvPr id="39" name="object 3"/>
                <p:cNvSpPr/>
                <p:nvPr/>
              </p:nvSpPr>
              <p:spPr>
                <a:xfrm>
                  <a:off x="1839084" y="4514746"/>
                  <a:ext cx="3454400" cy="2908300"/>
                </a:xfrm>
                <a:custGeom>
                  <a:avLst/>
                  <a:gdLst/>
                  <a:ahLst/>
                  <a:cxnLst/>
                  <a:rect l="l" t="t" r="r" b="b"/>
                  <a:pathLst>
                    <a:path w="3454400" h="2908300">
                      <a:moveTo>
                        <a:pt x="1952882" y="25400"/>
                      </a:moveTo>
                      <a:lnTo>
                        <a:pt x="1473651" y="25400"/>
                      </a:lnTo>
                      <a:lnTo>
                        <a:pt x="1427574" y="38100"/>
                      </a:lnTo>
                      <a:lnTo>
                        <a:pt x="1382297" y="63500"/>
                      </a:lnTo>
                      <a:lnTo>
                        <a:pt x="1294427" y="88900"/>
                      </a:lnTo>
                      <a:lnTo>
                        <a:pt x="1251976" y="114300"/>
                      </a:lnTo>
                      <a:lnTo>
                        <a:pt x="1210609" y="139700"/>
                      </a:lnTo>
                      <a:lnTo>
                        <a:pt x="1170398" y="165100"/>
                      </a:lnTo>
                      <a:lnTo>
                        <a:pt x="1131414" y="190500"/>
                      </a:lnTo>
                      <a:lnTo>
                        <a:pt x="1093727" y="215900"/>
                      </a:lnTo>
                      <a:lnTo>
                        <a:pt x="1057410" y="254000"/>
                      </a:lnTo>
                      <a:lnTo>
                        <a:pt x="1022533" y="279400"/>
                      </a:lnTo>
                      <a:lnTo>
                        <a:pt x="989167" y="317500"/>
                      </a:lnTo>
                      <a:lnTo>
                        <a:pt x="957384" y="355600"/>
                      </a:lnTo>
                      <a:lnTo>
                        <a:pt x="927254" y="393700"/>
                      </a:lnTo>
                      <a:lnTo>
                        <a:pt x="898850" y="431800"/>
                      </a:lnTo>
                      <a:lnTo>
                        <a:pt x="872241" y="469900"/>
                      </a:lnTo>
                      <a:lnTo>
                        <a:pt x="847500" y="520700"/>
                      </a:lnTo>
                      <a:lnTo>
                        <a:pt x="824697" y="558800"/>
                      </a:lnTo>
                      <a:lnTo>
                        <a:pt x="777617" y="571500"/>
                      </a:lnTo>
                      <a:lnTo>
                        <a:pt x="731261" y="571500"/>
                      </a:lnTo>
                      <a:lnTo>
                        <a:pt x="685697" y="584200"/>
                      </a:lnTo>
                      <a:lnTo>
                        <a:pt x="554431" y="622300"/>
                      </a:lnTo>
                      <a:lnTo>
                        <a:pt x="512709" y="647700"/>
                      </a:lnTo>
                      <a:lnTo>
                        <a:pt x="472117" y="660400"/>
                      </a:lnTo>
                      <a:lnTo>
                        <a:pt x="432721" y="685800"/>
                      </a:lnTo>
                      <a:lnTo>
                        <a:pt x="394590" y="711200"/>
                      </a:lnTo>
                      <a:lnTo>
                        <a:pt x="357790" y="736600"/>
                      </a:lnTo>
                      <a:lnTo>
                        <a:pt x="322389" y="762000"/>
                      </a:lnTo>
                      <a:lnTo>
                        <a:pt x="288455" y="800100"/>
                      </a:lnTo>
                      <a:lnTo>
                        <a:pt x="256054" y="825500"/>
                      </a:lnTo>
                      <a:lnTo>
                        <a:pt x="225255" y="863600"/>
                      </a:lnTo>
                      <a:lnTo>
                        <a:pt x="196125" y="901700"/>
                      </a:lnTo>
                      <a:lnTo>
                        <a:pt x="168732" y="939800"/>
                      </a:lnTo>
                      <a:lnTo>
                        <a:pt x="143142" y="965200"/>
                      </a:lnTo>
                      <a:lnTo>
                        <a:pt x="119423" y="1016000"/>
                      </a:lnTo>
                      <a:lnTo>
                        <a:pt x="97643" y="1054100"/>
                      </a:lnTo>
                      <a:lnTo>
                        <a:pt x="77870" y="1092200"/>
                      </a:lnTo>
                      <a:lnTo>
                        <a:pt x="60170" y="1130300"/>
                      </a:lnTo>
                      <a:lnTo>
                        <a:pt x="44611" y="1181100"/>
                      </a:lnTo>
                      <a:lnTo>
                        <a:pt x="31261" y="1219200"/>
                      </a:lnTo>
                      <a:lnTo>
                        <a:pt x="20187" y="1270000"/>
                      </a:lnTo>
                      <a:lnTo>
                        <a:pt x="11456" y="1320800"/>
                      </a:lnTo>
                      <a:lnTo>
                        <a:pt x="5136" y="1358900"/>
                      </a:lnTo>
                      <a:lnTo>
                        <a:pt x="1295" y="1409700"/>
                      </a:lnTo>
                      <a:lnTo>
                        <a:pt x="0" y="1460500"/>
                      </a:lnTo>
                      <a:lnTo>
                        <a:pt x="1434" y="1511300"/>
                      </a:lnTo>
                      <a:lnTo>
                        <a:pt x="5702" y="1562100"/>
                      </a:lnTo>
                      <a:lnTo>
                        <a:pt x="12750" y="1612900"/>
                      </a:lnTo>
                      <a:lnTo>
                        <a:pt x="22525" y="1663700"/>
                      </a:lnTo>
                      <a:lnTo>
                        <a:pt x="34974" y="1714500"/>
                      </a:lnTo>
                      <a:lnTo>
                        <a:pt x="50043" y="1765300"/>
                      </a:lnTo>
                      <a:lnTo>
                        <a:pt x="67680" y="1803400"/>
                      </a:lnTo>
                      <a:lnTo>
                        <a:pt x="87830" y="1854200"/>
                      </a:lnTo>
                      <a:lnTo>
                        <a:pt x="110441" y="1892300"/>
                      </a:lnTo>
                      <a:lnTo>
                        <a:pt x="135460" y="1943100"/>
                      </a:lnTo>
                      <a:lnTo>
                        <a:pt x="162833" y="1981200"/>
                      </a:lnTo>
                      <a:lnTo>
                        <a:pt x="192507" y="2019300"/>
                      </a:lnTo>
                      <a:lnTo>
                        <a:pt x="224429" y="2057400"/>
                      </a:lnTo>
                      <a:lnTo>
                        <a:pt x="258545" y="2095500"/>
                      </a:lnTo>
                      <a:lnTo>
                        <a:pt x="294802" y="2133600"/>
                      </a:lnTo>
                      <a:lnTo>
                        <a:pt x="333147" y="2159000"/>
                      </a:lnTo>
                      <a:lnTo>
                        <a:pt x="373527" y="2197100"/>
                      </a:lnTo>
                      <a:lnTo>
                        <a:pt x="377585" y="2247900"/>
                      </a:lnTo>
                      <a:lnTo>
                        <a:pt x="384489" y="2286000"/>
                      </a:lnTo>
                      <a:lnTo>
                        <a:pt x="394147" y="2336800"/>
                      </a:lnTo>
                      <a:lnTo>
                        <a:pt x="406469" y="2374900"/>
                      </a:lnTo>
                      <a:lnTo>
                        <a:pt x="421365" y="2425700"/>
                      </a:lnTo>
                      <a:lnTo>
                        <a:pt x="438743" y="2463800"/>
                      </a:lnTo>
                      <a:lnTo>
                        <a:pt x="458514" y="2501900"/>
                      </a:lnTo>
                      <a:lnTo>
                        <a:pt x="480586" y="2552700"/>
                      </a:lnTo>
                      <a:lnTo>
                        <a:pt x="504868" y="2590800"/>
                      </a:lnTo>
                      <a:lnTo>
                        <a:pt x="531270" y="2616200"/>
                      </a:lnTo>
                      <a:lnTo>
                        <a:pt x="559702" y="2654300"/>
                      </a:lnTo>
                      <a:lnTo>
                        <a:pt x="590071" y="2692400"/>
                      </a:lnTo>
                      <a:lnTo>
                        <a:pt x="622289" y="2717800"/>
                      </a:lnTo>
                      <a:lnTo>
                        <a:pt x="656263" y="2743200"/>
                      </a:lnTo>
                      <a:lnTo>
                        <a:pt x="691904" y="2781300"/>
                      </a:lnTo>
                      <a:lnTo>
                        <a:pt x="729120" y="2806700"/>
                      </a:lnTo>
                      <a:lnTo>
                        <a:pt x="767821" y="2819400"/>
                      </a:lnTo>
                      <a:lnTo>
                        <a:pt x="807916" y="2844800"/>
                      </a:lnTo>
                      <a:lnTo>
                        <a:pt x="849315" y="2857500"/>
                      </a:lnTo>
                      <a:lnTo>
                        <a:pt x="891926" y="2882900"/>
                      </a:lnTo>
                      <a:lnTo>
                        <a:pt x="935659" y="2895600"/>
                      </a:lnTo>
                      <a:lnTo>
                        <a:pt x="980424" y="2895600"/>
                      </a:lnTo>
                      <a:lnTo>
                        <a:pt x="1026128" y="2908300"/>
                      </a:lnTo>
                      <a:lnTo>
                        <a:pt x="1222029" y="2908300"/>
                      </a:lnTo>
                      <a:lnTo>
                        <a:pt x="1368702" y="2870200"/>
                      </a:lnTo>
                      <a:lnTo>
                        <a:pt x="1415331" y="2857500"/>
                      </a:lnTo>
                      <a:lnTo>
                        <a:pt x="1460595" y="2832100"/>
                      </a:lnTo>
                      <a:lnTo>
                        <a:pt x="1504353" y="2806700"/>
                      </a:lnTo>
                      <a:lnTo>
                        <a:pt x="1546465" y="2781300"/>
                      </a:lnTo>
                      <a:lnTo>
                        <a:pt x="1072519" y="2781300"/>
                      </a:lnTo>
                      <a:lnTo>
                        <a:pt x="980579" y="2755900"/>
                      </a:lnTo>
                      <a:lnTo>
                        <a:pt x="893577" y="2730500"/>
                      </a:lnTo>
                      <a:lnTo>
                        <a:pt x="852271" y="2717800"/>
                      </a:lnTo>
                      <a:lnTo>
                        <a:pt x="812612" y="2692400"/>
                      </a:lnTo>
                      <a:lnTo>
                        <a:pt x="774738" y="2667000"/>
                      </a:lnTo>
                      <a:lnTo>
                        <a:pt x="738785" y="2641600"/>
                      </a:lnTo>
                      <a:lnTo>
                        <a:pt x="704892" y="2616200"/>
                      </a:lnTo>
                      <a:lnTo>
                        <a:pt x="673195" y="2578100"/>
                      </a:lnTo>
                      <a:lnTo>
                        <a:pt x="643832" y="2540000"/>
                      </a:lnTo>
                      <a:lnTo>
                        <a:pt x="616941" y="2514600"/>
                      </a:lnTo>
                      <a:lnTo>
                        <a:pt x="592660" y="2463800"/>
                      </a:lnTo>
                      <a:lnTo>
                        <a:pt x="571125" y="2425700"/>
                      </a:lnTo>
                      <a:lnTo>
                        <a:pt x="552474" y="2387600"/>
                      </a:lnTo>
                      <a:lnTo>
                        <a:pt x="536845" y="2349500"/>
                      </a:lnTo>
                      <a:lnTo>
                        <a:pt x="524374" y="2298700"/>
                      </a:lnTo>
                      <a:lnTo>
                        <a:pt x="515201" y="2247900"/>
                      </a:lnTo>
                      <a:lnTo>
                        <a:pt x="509461" y="2209800"/>
                      </a:lnTo>
                      <a:lnTo>
                        <a:pt x="507293" y="2159000"/>
                      </a:lnTo>
                      <a:lnTo>
                        <a:pt x="505085" y="2146300"/>
                      </a:lnTo>
                      <a:lnTo>
                        <a:pt x="498987" y="2120900"/>
                      </a:lnTo>
                      <a:lnTo>
                        <a:pt x="489367" y="2108200"/>
                      </a:lnTo>
                      <a:lnTo>
                        <a:pt x="476592" y="2095500"/>
                      </a:lnTo>
                      <a:lnTo>
                        <a:pt x="437497" y="2070100"/>
                      </a:lnTo>
                      <a:lnTo>
                        <a:pt x="400485" y="2044700"/>
                      </a:lnTo>
                      <a:lnTo>
                        <a:pt x="365615" y="2006600"/>
                      </a:lnTo>
                      <a:lnTo>
                        <a:pt x="332950" y="1981200"/>
                      </a:lnTo>
                      <a:lnTo>
                        <a:pt x="302548" y="1943100"/>
                      </a:lnTo>
                      <a:lnTo>
                        <a:pt x="274472" y="1905000"/>
                      </a:lnTo>
                      <a:lnTo>
                        <a:pt x="248782" y="1866900"/>
                      </a:lnTo>
                      <a:lnTo>
                        <a:pt x="225538" y="1828800"/>
                      </a:lnTo>
                      <a:lnTo>
                        <a:pt x="204802" y="1778000"/>
                      </a:lnTo>
                      <a:lnTo>
                        <a:pt x="186634" y="1739900"/>
                      </a:lnTo>
                      <a:lnTo>
                        <a:pt x="171094" y="1689100"/>
                      </a:lnTo>
                      <a:lnTo>
                        <a:pt x="158243" y="1651000"/>
                      </a:lnTo>
                      <a:lnTo>
                        <a:pt x="148143" y="1600200"/>
                      </a:lnTo>
                      <a:lnTo>
                        <a:pt x="140853" y="1562100"/>
                      </a:lnTo>
                      <a:lnTo>
                        <a:pt x="136435" y="1511300"/>
                      </a:lnTo>
                      <a:lnTo>
                        <a:pt x="134948" y="1460500"/>
                      </a:lnTo>
                      <a:lnTo>
                        <a:pt x="136514" y="1409700"/>
                      </a:lnTo>
                      <a:lnTo>
                        <a:pt x="141145" y="1358900"/>
                      </a:lnTo>
                      <a:lnTo>
                        <a:pt x="148745" y="1320800"/>
                      </a:lnTo>
                      <a:lnTo>
                        <a:pt x="159216" y="1270000"/>
                      </a:lnTo>
                      <a:lnTo>
                        <a:pt x="172461" y="1219200"/>
                      </a:lnTo>
                      <a:lnTo>
                        <a:pt x="188382" y="1181100"/>
                      </a:lnTo>
                      <a:lnTo>
                        <a:pt x="206881" y="1130300"/>
                      </a:lnTo>
                      <a:lnTo>
                        <a:pt x="227861" y="1092200"/>
                      </a:lnTo>
                      <a:lnTo>
                        <a:pt x="251225" y="1054100"/>
                      </a:lnTo>
                      <a:lnTo>
                        <a:pt x="276876" y="1016000"/>
                      </a:lnTo>
                      <a:lnTo>
                        <a:pt x="304714" y="977900"/>
                      </a:lnTo>
                      <a:lnTo>
                        <a:pt x="334644" y="939800"/>
                      </a:lnTo>
                      <a:lnTo>
                        <a:pt x="366568" y="914400"/>
                      </a:lnTo>
                      <a:lnTo>
                        <a:pt x="400388" y="876300"/>
                      </a:lnTo>
                      <a:lnTo>
                        <a:pt x="436007" y="850900"/>
                      </a:lnTo>
                      <a:lnTo>
                        <a:pt x="473327" y="825500"/>
                      </a:lnTo>
                      <a:lnTo>
                        <a:pt x="512251" y="800100"/>
                      </a:lnTo>
                      <a:lnTo>
                        <a:pt x="552681" y="774700"/>
                      </a:lnTo>
                      <a:lnTo>
                        <a:pt x="594520" y="762000"/>
                      </a:lnTo>
                      <a:lnTo>
                        <a:pt x="637670" y="736600"/>
                      </a:lnTo>
                      <a:lnTo>
                        <a:pt x="774014" y="698500"/>
                      </a:lnTo>
                      <a:lnTo>
                        <a:pt x="888551" y="698500"/>
                      </a:lnTo>
                      <a:lnTo>
                        <a:pt x="905516" y="685800"/>
                      </a:lnTo>
                      <a:lnTo>
                        <a:pt x="919623" y="673100"/>
                      </a:lnTo>
                      <a:lnTo>
                        <a:pt x="929919" y="660400"/>
                      </a:lnTo>
                      <a:lnTo>
                        <a:pt x="950754" y="609600"/>
                      </a:lnTo>
                      <a:lnTo>
                        <a:pt x="973809" y="571500"/>
                      </a:lnTo>
                      <a:lnTo>
                        <a:pt x="998993" y="533400"/>
                      </a:lnTo>
                      <a:lnTo>
                        <a:pt x="1026216" y="482600"/>
                      </a:lnTo>
                      <a:lnTo>
                        <a:pt x="1055388" y="457200"/>
                      </a:lnTo>
                      <a:lnTo>
                        <a:pt x="1086418" y="419100"/>
                      </a:lnTo>
                      <a:lnTo>
                        <a:pt x="1119216" y="381000"/>
                      </a:lnTo>
                      <a:lnTo>
                        <a:pt x="1153693" y="355600"/>
                      </a:lnTo>
                      <a:lnTo>
                        <a:pt x="1189757" y="317500"/>
                      </a:lnTo>
                      <a:lnTo>
                        <a:pt x="1227319" y="292100"/>
                      </a:lnTo>
                      <a:lnTo>
                        <a:pt x="1266288" y="266700"/>
                      </a:lnTo>
                      <a:lnTo>
                        <a:pt x="1306574" y="241300"/>
                      </a:lnTo>
                      <a:lnTo>
                        <a:pt x="1348088" y="215900"/>
                      </a:lnTo>
                      <a:lnTo>
                        <a:pt x="1434434" y="190500"/>
                      </a:lnTo>
                      <a:lnTo>
                        <a:pt x="1479087" y="165100"/>
                      </a:lnTo>
                      <a:lnTo>
                        <a:pt x="1524606" y="165100"/>
                      </a:lnTo>
                      <a:lnTo>
                        <a:pt x="1617882" y="139700"/>
                      </a:lnTo>
                      <a:lnTo>
                        <a:pt x="2215311" y="139700"/>
                      </a:lnTo>
                      <a:lnTo>
                        <a:pt x="2174035" y="114300"/>
                      </a:lnTo>
                      <a:lnTo>
                        <a:pt x="2131680" y="88900"/>
                      </a:lnTo>
                      <a:lnTo>
                        <a:pt x="2044017" y="63500"/>
                      </a:lnTo>
                      <a:lnTo>
                        <a:pt x="1998848" y="38100"/>
                      </a:lnTo>
                      <a:lnTo>
                        <a:pt x="1952882" y="25400"/>
                      </a:lnTo>
                      <a:close/>
                    </a:path>
                    <a:path w="3454400" h="2908300">
                      <a:moveTo>
                        <a:pt x="2272663" y="2844800"/>
                      </a:moveTo>
                      <a:lnTo>
                        <a:pt x="2173474" y="2844800"/>
                      </a:lnTo>
                      <a:lnTo>
                        <a:pt x="2223963" y="2857500"/>
                      </a:lnTo>
                      <a:lnTo>
                        <a:pt x="2272663" y="2844800"/>
                      </a:lnTo>
                      <a:close/>
                    </a:path>
                    <a:path w="3454400" h="2908300">
                      <a:moveTo>
                        <a:pt x="1967506" y="2679700"/>
                      </a:moveTo>
                      <a:lnTo>
                        <a:pt x="1661520" y="2679700"/>
                      </a:lnTo>
                      <a:lnTo>
                        <a:pt x="1703716" y="2705100"/>
                      </a:lnTo>
                      <a:lnTo>
                        <a:pt x="1746953" y="2730500"/>
                      </a:lnTo>
                      <a:lnTo>
                        <a:pt x="1791175" y="2755900"/>
                      </a:lnTo>
                      <a:lnTo>
                        <a:pt x="1836324" y="2768600"/>
                      </a:lnTo>
                      <a:lnTo>
                        <a:pt x="1882342" y="2794000"/>
                      </a:lnTo>
                      <a:lnTo>
                        <a:pt x="2073952" y="2844800"/>
                      </a:lnTo>
                      <a:lnTo>
                        <a:pt x="2368329" y="2844800"/>
                      </a:lnTo>
                      <a:lnTo>
                        <a:pt x="2551171" y="2794000"/>
                      </a:lnTo>
                      <a:lnTo>
                        <a:pt x="2637455" y="2768600"/>
                      </a:lnTo>
                      <a:lnTo>
                        <a:pt x="2679117" y="2743200"/>
                      </a:lnTo>
                      <a:lnTo>
                        <a:pt x="2719719" y="2717800"/>
                      </a:lnTo>
                      <a:lnTo>
                        <a:pt x="2171316" y="2717800"/>
                      </a:lnTo>
                      <a:lnTo>
                        <a:pt x="2119254" y="2705100"/>
                      </a:lnTo>
                      <a:lnTo>
                        <a:pt x="2067871" y="2705100"/>
                      </a:lnTo>
                      <a:lnTo>
                        <a:pt x="1967506" y="2679700"/>
                      </a:lnTo>
                      <a:close/>
                    </a:path>
                    <a:path w="3454400" h="2908300">
                      <a:moveTo>
                        <a:pt x="1668508" y="2514600"/>
                      </a:moveTo>
                      <a:lnTo>
                        <a:pt x="1643036" y="2514600"/>
                      </a:lnTo>
                      <a:lnTo>
                        <a:pt x="1618738" y="2527300"/>
                      </a:lnTo>
                      <a:lnTo>
                        <a:pt x="1598548" y="2540000"/>
                      </a:lnTo>
                      <a:lnTo>
                        <a:pt x="1565164" y="2578100"/>
                      </a:lnTo>
                      <a:lnTo>
                        <a:pt x="1529151" y="2616200"/>
                      </a:lnTo>
                      <a:lnTo>
                        <a:pt x="1490710" y="2654300"/>
                      </a:lnTo>
                      <a:lnTo>
                        <a:pt x="1450043" y="2679700"/>
                      </a:lnTo>
                      <a:lnTo>
                        <a:pt x="1407351" y="2705100"/>
                      </a:lnTo>
                      <a:lnTo>
                        <a:pt x="1362837" y="2730500"/>
                      </a:lnTo>
                      <a:lnTo>
                        <a:pt x="1316703" y="2743200"/>
                      </a:lnTo>
                      <a:lnTo>
                        <a:pt x="1170595" y="2781300"/>
                      </a:lnTo>
                      <a:lnTo>
                        <a:pt x="1546465" y="2781300"/>
                      </a:lnTo>
                      <a:lnTo>
                        <a:pt x="1586790" y="2743200"/>
                      </a:lnTo>
                      <a:lnTo>
                        <a:pt x="1625189" y="2717800"/>
                      </a:lnTo>
                      <a:lnTo>
                        <a:pt x="1661520" y="2679700"/>
                      </a:lnTo>
                      <a:lnTo>
                        <a:pt x="1967506" y="2679700"/>
                      </a:lnTo>
                      <a:lnTo>
                        <a:pt x="1918708" y="2654300"/>
                      </a:lnTo>
                      <a:lnTo>
                        <a:pt x="1870954" y="2641600"/>
                      </a:lnTo>
                      <a:lnTo>
                        <a:pt x="1824337" y="2616200"/>
                      </a:lnTo>
                      <a:lnTo>
                        <a:pt x="1778948" y="2590800"/>
                      </a:lnTo>
                      <a:lnTo>
                        <a:pt x="1734878" y="2565400"/>
                      </a:lnTo>
                      <a:lnTo>
                        <a:pt x="1692220" y="2527300"/>
                      </a:lnTo>
                      <a:lnTo>
                        <a:pt x="1668508" y="2514600"/>
                      </a:lnTo>
                      <a:close/>
                    </a:path>
                    <a:path w="3454400" h="2908300">
                      <a:moveTo>
                        <a:pt x="2215311" y="139700"/>
                      </a:moveTo>
                      <a:lnTo>
                        <a:pt x="1809507" y="139700"/>
                      </a:lnTo>
                      <a:lnTo>
                        <a:pt x="1903042" y="165100"/>
                      </a:lnTo>
                      <a:lnTo>
                        <a:pt x="1948672" y="165100"/>
                      </a:lnTo>
                      <a:lnTo>
                        <a:pt x="1993424" y="190500"/>
                      </a:lnTo>
                      <a:lnTo>
                        <a:pt x="2079932" y="215900"/>
                      </a:lnTo>
                      <a:lnTo>
                        <a:pt x="2121510" y="241300"/>
                      </a:lnTo>
                      <a:lnTo>
                        <a:pt x="2161849" y="266700"/>
                      </a:lnTo>
                      <a:lnTo>
                        <a:pt x="2200860" y="292100"/>
                      </a:lnTo>
                      <a:lnTo>
                        <a:pt x="2238453" y="317500"/>
                      </a:lnTo>
                      <a:lnTo>
                        <a:pt x="2274538" y="355600"/>
                      </a:lnTo>
                      <a:lnTo>
                        <a:pt x="2309026" y="381000"/>
                      </a:lnTo>
                      <a:lnTo>
                        <a:pt x="2341826" y="419100"/>
                      </a:lnTo>
                      <a:lnTo>
                        <a:pt x="2372848" y="457200"/>
                      </a:lnTo>
                      <a:lnTo>
                        <a:pt x="2402002" y="495300"/>
                      </a:lnTo>
                      <a:lnTo>
                        <a:pt x="2429199" y="533400"/>
                      </a:lnTo>
                      <a:lnTo>
                        <a:pt x="2454348" y="571500"/>
                      </a:lnTo>
                      <a:lnTo>
                        <a:pt x="2477359" y="609600"/>
                      </a:lnTo>
                      <a:lnTo>
                        <a:pt x="2498143" y="660400"/>
                      </a:lnTo>
                      <a:lnTo>
                        <a:pt x="2509721" y="673100"/>
                      </a:lnTo>
                      <a:lnTo>
                        <a:pt x="2525792" y="685800"/>
                      </a:lnTo>
                      <a:lnTo>
                        <a:pt x="2545200" y="698500"/>
                      </a:lnTo>
                      <a:lnTo>
                        <a:pt x="2735007" y="698500"/>
                      </a:lnTo>
                      <a:lnTo>
                        <a:pt x="2826972" y="723900"/>
                      </a:lnTo>
                      <a:lnTo>
                        <a:pt x="2913914" y="749300"/>
                      </a:lnTo>
                      <a:lnTo>
                        <a:pt x="2955211" y="774700"/>
                      </a:lnTo>
                      <a:lnTo>
                        <a:pt x="2994904" y="800100"/>
                      </a:lnTo>
                      <a:lnTo>
                        <a:pt x="3032877" y="825500"/>
                      </a:lnTo>
                      <a:lnTo>
                        <a:pt x="3069013" y="850900"/>
                      </a:lnTo>
                      <a:lnTo>
                        <a:pt x="3103198" y="876300"/>
                      </a:lnTo>
                      <a:lnTo>
                        <a:pt x="3135315" y="914400"/>
                      </a:lnTo>
                      <a:lnTo>
                        <a:pt x="3165247" y="952500"/>
                      </a:lnTo>
                      <a:lnTo>
                        <a:pt x="3192880" y="990600"/>
                      </a:lnTo>
                      <a:lnTo>
                        <a:pt x="3218096" y="1028700"/>
                      </a:lnTo>
                      <a:lnTo>
                        <a:pt x="3240780" y="1066800"/>
                      </a:lnTo>
                      <a:lnTo>
                        <a:pt x="3260816" y="1104900"/>
                      </a:lnTo>
                      <a:lnTo>
                        <a:pt x="3278088" y="1155700"/>
                      </a:lnTo>
                      <a:lnTo>
                        <a:pt x="3292480" y="1193800"/>
                      </a:lnTo>
                      <a:lnTo>
                        <a:pt x="3303876" y="1244600"/>
                      </a:lnTo>
                      <a:lnTo>
                        <a:pt x="3312159" y="1295400"/>
                      </a:lnTo>
                      <a:lnTo>
                        <a:pt x="3317214" y="1333500"/>
                      </a:lnTo>
                      <a:lnTo>
                        <a:pt x="3318925" y="1384300"/>
                      </a:lnTo>
                      <a:lnTo>
                        <a:pt x="3317116" y="1435100"/>
                      </a:lnTo>
                      <a:lnTo>
                        <a:pt x="3311731" y="1485900"/>
                      </a:lnTo>
                      <a:lnTo>
                        <a:pt x="3302830" y="1536700"/>
                      </a:lnTo>
                      <a:lnTo>
                        <a:pt x="3290472" y="1587500"/>
                      </a:lnTo>
                      <a:lnTo>
                        <a:pt x="3274717" y="1638300"/>
                      </a:lnTo>
                      <a:lnTo>
                        <a:pt x="3255626" y="1676400"/>
                      </a:lnTo>
                      <a:lnTo>
                        <a:pt x="3233258" y="1727200"/>
                      </a:lnTo>
                      <a:lnTo>
                        <a:pt x="3207673" y="1765300"/>
                      </a:lnTo>
                      <a:lnTo>
                        <a:pt x="3178932" y="1803400"/>
                      </a:lnTo>
                      <a:lnTo>
                        <a:pt x="3147094" y="1841500"/>
                      </a:lnTo>
                      <a:lnTo>
                        <a:pt x="3112219" y="1879600"/>
                      </a:lnTo>
                      <a:lnTo>
                        <a:pt x="3104534" y="1892300"/>
                      </a:lnTo>
                      <a:lnTo>
                        <a:pt x="3098553" y="1905000"/>
                      </a:lnTo>
                      <a:lnTo>
                        <a:pt x="3094368" y="1917700"/>
                      </a:lnTo>
                      <a:lnTo>
                        <a:pt x="3092073" y="1930400"/>
                      </a:lnTo>
                      <a:lnTo>
                        <a:pt x="3085543" y="1968500"/>
                      </a:lnTo>
                      <a:lnTo>
                        <a:pt x="3076604" y="2019300"/>
                      </a:lnTo>
                      <a:lnTo>
                        <a:pt x="3065324" y="2070100"/>
                      </a:lnTo>
                      <a:lnTo>
                        <a:pt x="3051772" y="2108200"/>
                      </a:lnTo>
                      <a:lnTo>
                        <a:pt x="3036017" y="2159000"/>
                      </a:lnTo>
                      <a:lnTo>
                        <a:pt x="3018128" y="2197100"/>
                      </a:lnTo>
                      <a:lnTo>
                        <a:pt x="2998174" y="2235200"/>
                      </a:lnTo>
                      <a:lnTo>
                        <a:pt x="2976223" y="2273300"/>
                      </a:lnTo>
                      <a:lnTo>
                        <a:pt x="2952344" y="2311400"/>
                      </a:lnTo>
                      <a:lnTo>
                        <a:pt x="2926607" y="2349500"/>
                      </a:lnTo>
                      <a:lnTo>
                        <a:pt x="2899080" y="2387600"/>
                      </a:lnTo>
                      <a:lnTo>
                        <a:pt x="2869831" y="2425700"/>
                      </a:lnTo>
                      <a:lnTo>
                        <a:pt x="2838931" y="2463800"/>
                      </a:lnTo>
                      <a:lnTo>
                        <a:pt x="2806447" y="2489200"/>
                      </a:lnTo>
                      <a:lnTo>
                        <a:pt x="2772448" y="2514600"/>
                      </a:lnTo>
                      <a:lnTo>
                        <a:pt x="2737004" y="2540000"/>
                      </a:lnTo>
                      <a:lnTo>
                        <a:pt x="2700183" y="2578100"/>
                      </a:lnTo>
                      <a:lnTo>
                        <a:pt x="2662053" y="2590800"/>
                      </a:lnTo>
                      <a:lnTo>
                        <a:pt x="2622685" y="2616200"/>
                      </a:lnTo>
                      <a:lnTo>
                        <a:pt x="2582146" y="2641600"/>
                      </a:lnTo>
                      <a:lnTo>
                        <a:pt x="2497832" y="2667000"/>
                      </a:lnTo>
                      <a:lnTo>
                        <a:pt x="2364306" y="2705100"/>
                      </a:lnTo>
                      <a:lnTo>
                        <a:pt x="2318190" y="2705100"/>
                      </a:lnTo>
                      <a:lnTo>
                        <a:pt x="2271387" y="2717800"/>
                      </a:lnTo>
                      <a:lnTo>
                        <a:pt x="2719719" y="2717800"/>
                      </a:lnTo>
                      <a:lnTo>
                        <a:pt x="2759203" y="2692400"/>
                      </a:lnTo>
                      <a:lnTo>
                        <a:pt x="2797516" y="2667000"/>
                      </a:lnTo>
                      <a:lnTo>
                        <a:pt x="2834601" y="2641600"/>
                      </a:lnTo>
                      <a:lnTo>
                        <a:pt x="2870401" y="2616200"/>
                      </a:lnTo>
                      <a:lnTo>
                        <a:pt x="2904863" y="2578100"/>
                      </a:lnTo>
                      <a:lnTo>
                        <a:pt x="2937928" y="2552700"/>
                      </a:lnTo>
                      <a:lnTo>
                        <a:pt x="2969543" y="2514600"/>
                      </a:lnTo>
                      <a:lnTo>
                        <a:pt x="2999651" y="2476500"/>
                      </a:lnTo>
                      <a:lnTo>
                        <a:pt x="3028196" y="2451100"/>
                      </a:lnTo>
                      <a:lnTo>
                        <a:pt x="3055123" y="2413000"/>
                      </a:lnTo>
                      <a:lnTo>
                        <a:pt x="3080375" y="2374900"/>
                      </a:lnTo>
                      <a:lnTo>
                        <a:pt x="3103897" y="2324100"/>
                      </a:lnTo>
                      <a:lnTo>
                        <a:pt x="3125634" y="2286000"/>
                      </a:lnTo>
                      <a:lnTo>
                        <a:pt x="3145529" y="2247900"/>
                      </a:lnTo>
                      <a:lnTo>
                        <a:pt x="3163527" y="2197100"/>
                      </a:lnTo>
                      <a:lnTo>
                        <a:pt x="3179572" y="2159000"/>
                      </a:lnTo>
                      <a:lnTo>
                        <a:pt x="3193608" y="2108200"/>
                      </a:lnTo>
                      <a:lnTo>
                        <a:pt x="3205580" y="2057400"/>
                      </a:lnTo>
                      <a:lnTo>
                        <a:pt x="3215431" y="2019300"/>
                      </a:lnTo>
                      <a:lnTo>
                        <a:pt x="3223106" y="1968500"/>
                      </a:lnTo>
                      <a:lnTo>
                        <a:pt x="3256292" y="1930400"/>
                      </a:lnTo>
                      <a:lnTo>
                        <a:pt x="3287052" y="1892300"/>
                      </a:lnTo>
                      <a:lnTo>
                        <a:pt x="3315344" y="1854200"/>
                      </a:lnTo>
                      <a:lnTo>
                        <a:pt x="3341130" y="1803400"/>
                      </a:lnTo>
                      <a:lnTo>
                        <a:pt x="3364370" y="1765300"/>
                      </a:lnTo>
                      <a:lnTo>
                        <a:pt x="3385024" y="1727200"/>
                      </a:lnTo>
                      <a:lnTo>
                        <a:pt x="3403052" y="1676400"/>
                      </a:lnTo>
                      <a:lnTo>
                        <a:pt x="3418416" y="1625600"/>
                      </a:lnTo>
                      <a:lnTo>
                        <a:pt x="3431075" y="1587500"/>
                      </a:lnTo>
                      <a:lnTo>
                        <a:pt x="3440990" y="1536700"/>
                      </a:lnTo>
                      <a:lnTo>
                        <a:pt x="3448121" y="1485900"/>
                      </a:lnTo>
                      <a:lnTo>
                        <a:pt x="3452429" y="1435100"/>
                      </a:lnTo>
                      <a:lnTo>
                        <a:pt x="3453873" y="1384300"/>
                      </a:lnTo>
                      <a:lnTo>
                        <a:pt x="3452487" y="1333500"/>
                      </a:lnTo>
                      <a:lnTo>
                        <a:pt x="3448379" y="1295400"/>
                      </a:lnTo>
                      <a:lnTo>
                        <a:pt x="3441626" y="1244600"/>
                      </a:lnTo>
                      <a:lnTo>
                        <a:pt x="3432306" y="1193800"/>
                      </a:lnTo>
                      <a:lnTo>
                        <a:pt x="3420496" y="1155700"/>
                      </a:lnTo>
                      <a:lnTo>
                        <a:pt x="3406272" y="1104900"/>
                      </a:lnTo>
                      <a:lnTo>
                        <a:pt x="3389713" y="1066800"/>
                      </a:lnTo>
                      <a:lnTo>
                        <a:pt x="3370894" y="1016000"/>
                      </a:lnTo>
                      <a:lnTo>
                        <a:pt x="3349894" y="977900"/>
                      </a:lnTo>
                      <a:lnTo>
                        <a:pt x="3326790" y="939800"/>
                      </a:lnTo>
                      <a:lnTo>
                        <a:pt x="3301658" y="901700"/>
                      </a:lnTo>
                      <a:lnTo>
                        <a:pt x="3274575" y="863600"/>
                      </a:lnTo>
                      <a:lnTo>
                        <a:pt x="3245619" y="838200"/>
                      </a:lnTo>
                      <a:lnTo>
                        <a:pt x="3214868" y="800100"/>
                      </a:lnTo>
                      <a:lnTo>
                        <a:pt x="3182397" y="774700"/>
                      </a:lnTo>
                      <a:lnTo>
                        <a:pt x="3148284" y="736600"/>
                      </a:lnTo>
                      <a:lnTo>
                        <a:pt x="3112607" y="711200"/>
                      </a:lnTo>
                      <a:lnTo>
                        <a:pt x="3075442" y="685800"/>
                      </a:lnTo>
                      <a:lnTo>
                        <a:pt x="3036867" y="660400"/>
                      </a:lnTo>
                      <a:lnTo>
                        <a:pt x="2996958" y="647700"/>
                      </a:lnTo>
                      <a:lnTo>
                        <a:pt x="2955793" y="622300"/>
                      </a:lnTo>
                      <a:lnTo>
                        <a:pt x="2870004" y="596900"/>
                      </a:lnTo>
                      <a:lnTo>
                        <a:pt x="2733826" y="558800"/>
                      </a:lnTo>
                      <a:lnTo>
                        <a:pt x="2601009" y="558800"/>
                      </a:lnTo>
                      <a:lnTo>
                        <a:pt x="2578140" y="508000"/>
                      </a:lnTo>
                      <a:lnTo>
                        <a:pt x="2553351" y="469900"/>
                      </a:lnTo>
                      <a:lnTo>
                        <a:pt x="2526712" y="431800"/>
                      </a:lnTo>
                      <a:lnTo>
                        <a:pt x="2498294" y="393700"/>
                      </a:lnTo>
                      <a:lnTo>
                        <a:pt x="2468167" y="355600"/>
                      </a:lnTo>
                      <a:lnTo>
                        <a:pt x="2436401" y="317500"/>
                      </a:lnTo>
                      <a:lnTo>
                        <a:pt x="2403066" y="279400"/>
                      </a:lnTo>
                      <a:lnTo>
                        <a:pt x="2368233" y="254000"/>
                      </a:lnTo>
                      <a:lnTo>
                        <a:pt x="2331970" y="215900"/>
                      </a:lnTo>
                      <a:lnTo>
                        <a:pt x="2294349" y="190500"/>
                      </a:lnTo>
                      <a:lnTo>
                        <a:pt x="2255439" y="165100"/>
                      </a:lnTo>
                      <a:lnTo>
                        <a:pt x="2215311" y="139700"/>
                      </a:lnTo>
                      <a:close/>
                    </a:path>
                    <a:path w="3454400" h="2908300">
                      <a:moveTo>
                        <a:pt x="1810898" y="0"/>
                      </a:moveTo>
                      <a:lnTo>
                        <a:pt x="1615967" y="0"/>
                      </a:lnTo>
                      <a:lnTo>
                        <a:pt x="1520456" y="25400"/>
                      </a:lnTo>
                      <a:lnTo>
                        <a:pt x="1906188" y="25400"/>
                      </a:lnTo>
                      <a:lnTo>
                        <a:pt x="1810898" y="0"/>
                      </a:lnTo>
                      <a:close/>
                    </a:path>
                  </a:pathLst>
                </a:custGeom>
                <a:solidFill>
                  <a:srgbClr val="00A651"/>
                </a:solidFill>
              </p:spPr>
              <p:txBody>
                <a:bodyPr wrap="square" lIns="0" tIns="0" rIns="0" bIns="0" rtlCol="0"/>
                <a:lstStyle/>
                <a:p>
                  <a:endParaRPr sz="1092"/>
                </a:p>
              </p:txBody>
            </p:sp>
            <p:sp>
              <p:nvSpPr>
                <p:cNvPr id="40" name="object 4"/>
                <p:cNvSpPr/>
                <p:nvPr/>
              </p:nvSpPr>
              <p:spPr>
                <a:xfrm>
                  <a:off x="1578714" y="7207755"/>
                  <a:ext cx="733425" cy="746760"/>
                </a:xfrm>
                <a:custGeom>
                  <a:avLst/>
                  <a:gdLst/>
                  <a:ahLst/>
                  <a:cxnLst/>
                  <a:rect l="l" t="t" r="r" b="b"/>
                  <a:pathLst>
                    <a:path w="733425" h="746759">
                      <a:moveTo>
                        <a:pt x="366491" y="0"/>
                      </a:moveTo>
                      <a:lnTo>
                        <a:pt x="320594" y="2916"/>
                      </a:lnTo>
                      <a:lnTo>
                        <a:pt x="276378" y="11429"/>
                      </a:lnTo>
                      <a:lnTo>
                        <a:pt x="234187" y="25184"/>
                      </a:lnTo>
                      <a:lnTo>
                        <a:pt x="194371" y="43830"/>
                      </a:lnTo>
                      <a:lnTo>
                        <a:pt x="157274" y="67012"/>
                      </a:lnTo>
                      <a:lnTo>
                        <a:pt x="123243" y="94376"/>
                      </a:lnTo>
                      <a:lnTo>
                        <a:pt x="92625" y="125569"/>
                      </a:lnTo>
                      <a:lnTo>
                        <a:pt x="65767" y="160238"/>
                      </a:lnTo>
                      <a:lnTo>
                        <a:pt x="43015" y="198028"/>
                      </a:lnTo>
                      <a:lnTo>
                        <a:pt x="24716" y="238587"/>
                      </a:lnTo>
                      <a:lnTo>
                        <a:pt x="11204" y="281622"/>
                      </a:lnTo>
                      <a:lnTo>
                        <a:pt x="2861" y="326596"/>
                      </a:lnTo>
                      <a:lnTo>
                        <a:pt x="0" y="373339"/>
                      </a:lnTo>
                      <a:lnTo>
                        <a:pt x="2861" y="420119"/>
                      </a:lnTo>
                      <a:lnTo>
                        <a:pt x="11215" y="465179"/>
                      </a:lnTo>
                      <a:lnTo>
                        <a:pt x="24716" y="508167"/>
                      </a:lnTo>
                      <a:lnTo>
                        <a:pt x="43015" y="548731"/>
                      </a:lnTo>
                      <a:lnTo>
                        <a:pt x="65767" y="586519"/>
                      </a:lnTo>
                      <a:lnTo>
                        <a:pt x="92625" y="621180"/>
                      </a:lnTo>
                      <a:lnTo>
                        <a:pt x="123243" y="652361"/>
                      </a:lnTo>
                      <a:lnTo>
                        <a:pt x="157274" y="679711"/>
                      </a:lnTo>
                      <a:lnTo>
                        <a:pt x="194371" y="702877"/>
                      </a:lnTo>
                      <a:lnTo>
                        <a:pt x="234187" y="721507"/>
                      </a:lnTo>
                      <a:lnTo>
                        <a:pt x="276378" y="735251"/>
                      </a:lnTo>
                      <a:lnTo>
                        <a:pt x="320594" y="743755"/>
                      </a:lnTo>
                      <a:lnTo>
                        <a:pt x="366491" y="746668"/>
                      </a:lnTo>
                      <a:lnTo>
                        <a:pt x="412385" y="743755"/>
                      </a:lnTo>
                      <a:lnTo>
                        <a:pt x="456600" y="735251"/>
                      </a:lnTo>
                      <a:lnTo>
                        <a:pt x="498789" y="721507"/>
                      </a:lnTo>
                      <a:lnTo>
                        <a:pt x="538604" y="702877"/>
                      </a:lnTo>
                      <a:lnTo>
                        <a:pt x="575700" y="679711"/>
                      </a:lnTo>
                      <a:lnTo>
                        <a:pt x="609730" y="652361"/>
                      </a:lnTo>
                      <a:lnTo>
                        <a:pt x="640347" y="621180"/>
                      </a:lnTo>
                      <a:lnTo>
                        <a:pt x="649488" y="609384"/>
                      </a:lnTo>
                      <a:lnTo>
                        <a:pt x="366491" y="609384"/>
                      </a:lnTo>
                      <a:lnTo>
                        <a:pt x="319868" y="604576"/>
                      </a:lnTo>
                      <a:lnTo>
                        <a:pt x="276405" y="590792"/>
                      </a:lnTo>
                      <a:lnTo>
                        <a:pt x="237044" y="568991"/>
                      </a:lnTo>
                      <a:lnTo>
                        <a:pt x="202726" y="540134"/>
                      </a:lnTo>
                      <a:lnTo>
                        <a:pt x="174395" y="505180"/>
                      </a:lnTo>
                      <a:lnTo>
                        <a:pt x="152992" y="465090"/>
                      </a:lnTo>
                      <a:lnTo>
                        <a:pt x="139459" y="420823"/>
                      </a:lnTo>
                      <a:lnTo>
                        <a:pt x="134739" y="373339"/>
                      </a:lnTo>
                      <a:lnTo>
                        <a:pt x="139459" y="325866"/>
                      </a:lnTo>
                      <a:lnTo>
                        <a:pt x="152992" y="281622"/>
                      </a:lnTo>
                      <a:lnTo>
                        <a:pt x="174395" y="241562"/>
                      </a:lnTo>
                      <a:lnTo>
                        <a:pt x="202726" y="206642"/>
                      </a:lnTo>
                      <a:lnTo>
                        <a:pt x="237044" y="177819"/>
                      </a:lnTo>
                      <a:lnTo>
                        <a:pt x="276405" y="156047"/>
                      </a:lnTo>
                      <a:lnTo>
                        <a:pt x="319868" y="142283"/>
                      </a:lnTo>
                      <a:lnTo>
                        <a:pt x="366491" y="137482"/>
                      </a:lnTo>
                      <a:lnTo>
                        <a:pt x="649577" y="137482"/>
                      </a:lnTo>
                      <a:lnTo>
                        <a:pt x="640347" y="125569"/>
                      </a:lnTo>
                      <a:lnTo>
                        <a:pt x="609730" y="94376"/>
                      </a:lnTo>
                      <a:lnTo>
                        <a:pt x="575700" y="67012"/>
                      </a:lnTo>
                      <a:lnTo>
                        <a:pt x="538604" y="43830"/>
                      </a:lnTo>
                      <a:lnTo>
                        <a:pt x="498789" y="25184"/>
                      </a:lnTo>
                      <a:lnTo>
                        <a:pt x="456600" y="11429"/>
                      </a:lnTo>
                      <a:lnTo>
                        <a:pt x="412385" y="2916"/>
                      </a:lnTo>
                      <a:lnTo>
                        <a:pt x="366491" y="0"/>
                      </a:lnTo>
                      <a:close/>
                    </a:path>
                    <a:path w="733425" h="746759">
                      <a:moveTo>
                        <a:pt x="649577" y="137482"/>
                      </a:moveTo>
                      <a:lnTo>
                        <a:pt x="366491" y="137482"/>
                      </a:lnTo>
                      <a:lnTo>
                        <a:pt x="413102" y="142283"/>
                      </a:lnTo>
                      <a:lnTo>
                        <a:pt x="456540" y="156047"/>
                      </a:lnTo>
                      <a:lnTo>
                        <a:pt x="495867" y="177819"/>
                      </a:lnTo>
                      <a:lnTo>
                        <a:pt x="530147" y="206642"/>
                      </a:lnTo>
                      <a:lnTo>
                        <a:pt x="558441" y="241562"/>
                      </a:lnTo>
                      <a:lnTo>
                        <a:pt x="579812" y="281622"/>
                      </a:lnTo>
                      <a:lnTo>
                        <a:pt x="593322" y="325866"/>
                      </a:lnTo>
                      <a:lnTo>
                        <a:pt x="598034" y="373339"/>
                      </a:lnTo>
                      <a:lnTo>
                        <a:pt x="593322" y="420823"/>
                      </a:lnTo>
                      <a:lnTo>
                        <a:pt x="579812" y="465090"/>
                      </a:lnTo>
                      <a:lnTo>
                        <a:pt x="558441" y="505180"/>
                      </a:lnTo>
                      <a:lnTo>
                        <a:pt x="530147" y="540134"/>
                      </a:lnTo>
                      <a:lnTo>
                        <a:pt x="495867" y="568991"/>
                      </a:lnTo>
                      <a:lnTo>
                        <a:pt x="456540" y="590792"/>
                      </a:lnTo>
                      <a:lnTo>
                        <a:pt x="413102" y="604576"/>
                      </a:lnTo>
                      <a:lnTo>
                        <a:pt x="366491" y="609384"/>
                      </a:lnTo>
                      <a:lnTo>
                        <a:pt x="649488" y="609384"/>
                      </a:lnTo>
                      <a:lnTo>
                        <a:pt x="689957" y="548731"/>
                      </a:lnTo>
                      <a:lnTo>
                        <a:pt x="708256" y="508167"/>
                      </a:lnTo>
                      <a:lnTo>
                        <a:pt x="721773" y="465090"/>
                      </a:lnTo>
                      <a:lnTo>
                        <a:pt x="730110" y="420119"/>
                      </a:lnTo>
                      <a:lnTo>
                        <a:pt x="732972" y="373339"/>
                      </a:lnTo>
                      <a:lnTo>
                        <a:pt x="730110" y="326596"/>
                      </a:lnTo>
                      <a:lnTo>
                        <a:pt x="721756" y="281561"/>
                      </a:lnTo>
                      <a:lnTo>
                        <a:pt x="708256" y="238587"/>
                      </a:lnTo>
                      <a:lnTo>
                        <a:pt x="689957" y="198028"/>
                      </a:lnTo>
                      <a:lnTo>
                        <a:pt x="667205" y="160238"/>
                      </a:lnTo>
                      <a:lnTo>
                        <a:pt x="649577" y="137482"/>
                      </a:lnTo>
                      <a:close/>
                    </a:path>
                  </a:pathLst>
                </a:custGeom>
                <a:solidFill>
                  <a:srgbClr val="00A651"/>
                </a:solidFill>
              </p:spPr>
              <p:txBody>
                <a:bodyPr wrap="square" lIns="0" tIns="0" rIns="0" bIns="0" rtlCol="0"/>
                <a:lstStyle/>
                <a:p>
                  <a:endParaRPr sz="1092"/>
                </a:p>
              </p:txBody>
            </p:sp>
            <p:sp>
              <p:nvSpPr>
                <p:cNvPr id="41" name="object 5"/>
                <p:cNvSpPr/>
                <p:nvPr/>
              </p:nvSpPr>
              <p:spPr>
                <a:xfrm>
                  <a:off x="3442994" y="5506809"/>
                  <a:ext cx="741680" cy="1071880"/>
                </a:xfrm>
                <a:custGeom>
                  <a:avLst/>
                  <a:gdLst/>
                  <a:ahLst/>
                  <a:cxnLst/>
                  <a:rect l="l" t="t" r="r" b="b"/>
                  <a:pathLst>
                    <a:path w="741679" h="1071879">
                      <a:moveTo>
                        <a:pt x="386428" y="0"/>
                      </a:moveTo>
                      <a:lnTo>
                        <a:pt x="355141" y="0"/>
                      </a:lnTo>
                      <a:lnTo>
                        <a:pt x="307029" y="3309"/>
                      </a:lnTo>
                      <a:lnTo>
                        <a:pt x="260860" y="12947"/>
                      </a:lnTo>
                      <a:lnTo>
                        <a:pt x="217062" y="28479"/>
                      </a:lnTo>
                      <a:lnTo>
                        <a:pt x="176061" y="49471"/>
                      </a:lnTo>
                      <a:lnTo>
                        <a:pt x="138284" y="75487"/>
                      </a:lnTo>
                      <a:lnTo>
                        <a:pt x="104159" y="106094"/>
                      </a:lnTo>
                      <a:lnTo>
                        <a:pt x="74112" y="140857"/>
                      </a:lnTo>
                      <a:lnTo>
                        <a:pt x="48570" y="179342"/>
                      </a:lnTo>
                      <a:lnTo>
                        <a:pt x="27961" y="221113"/>
                      </a:lnTo>
                      <a:lnTo>
                        <a:pt x="12712" y="265736"/>
                      </a:lnTo>
                      <a:lnTo>
                        <a:pt x="3249" y="312776"/>
                      </a:lnTo>
                      <a:lnTo>
                        <a:pt x="0" y="361800"/>
                      </a:lnTo>
                      <a:lnTo>
                        <a:pt x="0" y="709894"/>
                      </a:lnTo>
                      <a:lnTo>
                        <a:pt x="3249" y="758917"/>
                      </a:lnTo>
                      <a:lnTo>
                        <a:pt x="12712" y="805958"/>
                      </a:lnTo>
                      <a:lnTo>
                        <a:pt x="27961" y="850580"/>
                      </a:lnTo>
                      <a:lnTo>
                        <a:pt x="48570" y="892350"/>
                      </a:lnTo>
                      <a:lnTo>
                        <a:pt x="74112" y="930833"/>
                      </a:lnTo>
                      <a:lnTo>
                        <a:pt x="104159" y="965594"/>
                      </a:lnTo>
                      <a:lnTo>
                        <a:pt x="138284" y="996200"/>
                      </a:lnTo>
                      <a:lnTo>
                        <a:pt x="176061" y="1022216"/>
                      </a:lnTo>
                      <a:lnTo>
                        <a:pt x="217062" y="1043206"/>
                      </a:lnTo>
                      <a:lnTo>
                        <a:pt x="260860" y="1058738"/>
                      </a:lnTo>
                      <a:lnTo>
                        <a:pt x="307029" y="1068375"/>
                      </a:lnTo>
                      <a:lnTo>
                        <a:pt x="355141" y="1071684"/>
                      </a:lnTo>
                      <a:lnTo>
                        <a:pt x="386428" y="1071684"/>
                      </a:lnTo>
                      <a:lnTo>
                        <a:pt x="434539" y="1068375"/>
                      </a:lnTo>
                      <a:lnTo>
                        <a:pt x="480708" y="1058738"/>
                      </a:lnTo>
                      <a:lnTo>
                        <a:pt x="524506" y="1043206"/>
                      </a:lnTo>
                      <a:lnTo>
                        <a:pt x="565507" y="1022216"/>
                      </a:lnTo>
                      <a:lnTo>
                        <a:pt x="603284" y="996200"/>
                      </a:lnTo>
                      <a:lnTo>
                        <a:pt x="637409" y="965594"/>
                      </a:lnTo>
                      <a:lnTo>
                        <a:pt x="664364" y="934411"/>
                      </a:lnTo>
                      <a:lnTo>
                        <a:pt x="355141" y="934411"/>
                      </a:lnTo>
                      <a:lnTo>
                        <a:pt x="310808" y="929841"/>
                      </a:lnTo>
                      <a:lnTo>
                        <a:pt x="269495" y="916739"/>
                      </a:lnTo>
                      <a:lnTo>
                        <a:pt x="232091" y="896014"/>
                      </a:lnTo>
                      <a:lnTo>
                        <a:pt x="199489" y="868576"/>
                      </a:lnTo>
                      <a:lnTo>
                        <a:pt x="172581" y="835336"/>
                      </a:lnTo>
                      <a:lnTo>
                        <a:pt x="152256" y="797202"/>
                      </a:lnTo>
                      <a:lnTo>
                        <a:pt x="139408" y="755085"/>
                      </a:lnTo>
                      <a:lnTo>
                        <a:pt x="134927" y="709894"/>
                      </a:lnTo>
                      <a:lnTo>
                        <a:pt x="134927" y="361800"/>
                      </a:lnTo>
                      <a:lnTo>
                        <a:pt x="139408" y="316621"/>
                      </a:lnTo>
                      <a:lnTo>
                        <a:pt x="152256" y="274528"/>
                      </a:lnTo>
                      <a:lnTo>
                        <a:pt x="172581" y="236426"/>
                      </a:lnTo>
                      <a:lnTo>
                        <a:pt x="199489" y="203221"/>
                      </a:lnTo>
                      <a:lnTo>
                        <a:pt x="232091" y="175819"/>
                      </a:lnTo>
                      <a:lnTo>
                        <a:pt x="269495" y="155124"/>
                      </a:lnTo>
                      <a:lnTo>
                        <a:pt x="310808" y="142044"/>
                      </a:lnTo>
                      <a:lnTo>
                        <a:pt x="355141" y="137482"/>
                      </a:lnTo>
                      <a:lnTo>
                        <a:pt x="664539" y="137482"/>
                      </a:lnTo>
                      <a:lnTo>
                        <a:pt x="637409" y="106094"/>
                      </a:lnTo>
                      <a:lnTo>
                        <a:pt x="603284" y="75487"/>
                      </a:lnTo>
                      <a:lnTo>
                        <a:pt x="565507" y="49471"/>
                      </a:lnTo>
                      <a:lnTo>
                        <a:pt x="524506" y="28479"/>
                      </a:lnTo>
                      <a:lnTo>
                        <a:pt x="480708" y="12947"/>
                      </a:lnTo>
                      <a:lnTo>
                        <a:pt x="434539" y="3309"/>
                      </a:lnTo>
                      <a:lnTo>
                        <a:pt x="386428" y="0"/>
                      </a:lnTo>
                      <a:close/>
                    </a:path>
                    <a:path w="741679" h="1071879">
                      <a:moveTo>
                        <a:pt x="664539" y="137482"/>
                      </a:moveTo>
                      <a:lnTo>
                        <a:pt x="386428" y="137482"/>
                      </a:lnTo>
                      <a:lnTo>
                        <a:pt x="430759" y="142044"/>
                      </a:lnTo>
                      <a:lnTo>
                        <a:pt x="472072" y="155124"/>
                      </a:lnTo>
                      <a:lnTo>
                        <a:pt x="509473" y="175819"/>
                      </a:lnTo>
                      <a:lnTo>
                        <a:pt x="542073" y="203221"/>
                      </a:lnTo>
                      <a:lnTo>
                        <a:pt x="568980" y="236426"/>
                      </a:lnTo>
                      <a:lnTo>
                        <a:pt x="589303" y="274528"/>
                      </a:lnTo>
                      <a:lnTo>
                        <a:pt x="602150" y="316621"/>
                      </a:lnTo>
                      <a:lnTo>
                        <a:pt x="606630" y="361800"/>
                      </a:lnTo>
                      <a:lnTo>
                        <a:pt x="606630" y="709894"/>
                      </a:lnTo>
                      <a:lnTo>
                        <a:pt x="602150" y="755085"/>
                      </a:lnTo>
                      <a:lnTo>
                        <a:pt x="589303" y="797202"/>
                      </a:lnTo>
                      <a:lnTo>
                        <a:pt x="568980" y="835336"/>
                      </a:lnTo>
                      <a:lnTo>
                        <a:pt x="542073" y="868576"/>
                      </a:lnTo>
                      <a:lnTo>
                        <a:pt x="509473" y="896014"/>
                      </a:lnTo>
                      <a:lnTo>
                        <a:pt x="472072" y="916739"/>
                      </a:lnTo>
                      <a:lnTo>
                        <a:pt x="430759" y="929841"/>
                      </a:lnTo>
                      <a:lnTo>
                        <a:pt x="386428" y="934411"/>
                      </a:lnTo>
                      <a:lnTo>
                        <a:pt x="664364" y="934411"/>
                      </a:lnTo>
                      <a:lnTo>
                        <a:pt x="692998" y="892350"/>
                      </a:lnTo>
                      <a:lnTo>
                        <a:pt x="713607" y="850580"/>
                      </a:lnTo>
                      <a:lnTo>
                        <a:pt x="728857" y="805958"/>
                      </a:lnTo>
                      <a:lnTo>
                        <a:pt x="738319" y="758917"/>
                      </a:lnTo>
                      <a:lnTo>
                        <a:pt x="741569" y="709894"/>
                      </a:lnTo>
                      <a:lnTo>
                        <a:pt x="741569" y="361800"/>
                      </a:lnTo>
                      <a:lnTo>
                        <a:pt x="738319" y="312776"/>
                      </a:lnTo>
                      <a:lnTo>
                        <a:pt x="728857" y="265736"/>
                      </a:lnTo>
                      <a:lnTo>
                        <a:pt x="713607" y="221113"/>
                      </a:lnTo>
                      <a:lnTo>
                        <a:pt x="692998" y="179342"/>
                      </a:lnTo>
                      <a:lnTo>
                        <a:pt x="667456" y="140857"/>
                      </a:lnTo>
                      <a:lnTo>
                        <a:pt x="664539" y="137482"/>
                      </a:lnTo>
                      <a:close/>
                    </a:path>
                  </a:pathLst>
                </a:custGeom>
                <a:solidFill>
                  <a:srgbClr val="00A651"/>
                </a:solidFill>
              </p:spPr>
              <p:txBody>
                <a:bodyPr wrap="square" lIns="0" tIns="0" rIns="0" bIns="0" rtlCol="0"/>
                <a:lstStyle/>
                <a:p>
                  <a:endParaRPr sz="1092"/>
                </a:p>
              </p:txBody>
            </p:sp>
            <p:sp>
              <p:nvSpPr>
                <p:cNvPr id="42" name="object 6"/>
                <p:cNvSpPr/>
                <p:nvPr/>
              </p:nvSpPr>
              <p:spPr>
                <a:xfrm>
                  <a:off x="2582337" y="5506809"/>
                  <a:ext cx="730250" cy="1071880"/>
                </a:xfrm>
                <a:custGeom>
                  <a:avLst/>
                  <a:gdLst/>
                  <a:ahLst/>
                  <a:cxnLst/>
                  <a:rect l="l" t="t" r="r" b="b"/>
                  <a:pathLst>
                    <a:path w="730250" h="1071879">
                      <a:moveTo>
                        <a:pt x="386428" y="0"/>
                      </a:moveTo>
                      <a:lnTo>
                        <a:pt x="355329" y="0"/>
                      </a:lnTo>
                      <a:lnTo>
                        <a:pt x="307174" y="3309"/>
                      </a:lnTo>
                      <a:lnTo>
                        <a:pt x="260969" y="12947"/>
                      </a:lnTo>
                      <a:lnTo>
                        <a:pt x="217141" y="28479"/>
                      </a:lnTo>
                      <a:lnTo>
                        <a:pt x="176117" y="49471"/>
                      </a:lnTo>
                      <a:lnTo>
                        <a:pt x="138321" y="75487"/>
                      </a:lnTo>
                      <a:lnTo>
                        <a:pt x="104182" y="106094"/>
                      </a:lnTo>
                      <a:lnTo>
                        <a:pt x="74125" y="140857"/>
                      </a:lnTo>
                      <a:lnTo>
                        <a:pt x="48577" y="179342"/>
                      </a:lnTo>
                      <a:lnTo>
                        <a:pt x="27964" y="221113"/>
                      </a:lnTo>
                      <a:lnTo>
                        <a:pt x="12712" y="265736"/>
                      </a:lnTo>
                      <a:lnTo>
                        <a:pt x="3249" y="312776"/>
                      </a:lnTo>
                      <a:lnTo>
                        <a:pt x="0" y="361800"/>
                      </a:lnTo>
                      <a:lnTo>
                        <a:pt x="0" y="709894"/>
                      </a:lnTo>
                      <a:lnTo>
                        <a:pt x="3249" y="758917"/>
                      </a:lnTo>
                      <a:lnTo>
                        <a:pt x="12712" y="805958"/>
                      </a:lnTo>
                      <a:lnTo>
                        <a:pt x="27964" y="850580"/>
                      </a:lnTo>
                      <a:lnTo>
                        <a:pt x="48577" y="892350"/>
                      </a:lnTo>
                      <a:lnTo>
                        <a:pt x="74125" y="930833"/>
                      </a:lnTo>
                      <a:lnTo>
                        <a:pt x="104182" y="965594"/>
                      </a:lnTo>
                      <a:lnTo>
                        <a:pt x="138321" y="996200"/>
                      </a:lnTo>
                      <a:lnTo>
                        <a:pt x="176117" y="1022216"/>
                      </a:lnTo>
                      <a:lnTo>
                        <a:pt x="217141" y="1043206"/>
                      </a:lnTo>
                      <a:lnTo>
                        <a:pt x="260969" y="1058738"/>
                      </a:lnTo>
                      <a:lnTo>
                        <a:pt x="307174" y="1068375"/>
                      </a:lnTo>
                      <a:lnTo>
                        <a:pt x="355329" y="1071684"/>
                      </a:lnTo>
                      <a:lnTo>
                        <a:pt x="386428" y="1071684"/>
                      </a:lnTo>
                      <a:lnTo>
                        <a:pt x="432902" y="1068530"/>
                      </a:lnTo>
                      <a:lnTo>
                        <a:pt x="477902" y="1059311"/>
                      </a:lnTo>
                      <a:lnTo>
                        <a:pt x="520948" y="1044393"/>
                      </a:lnTo>
                      <a:lnTo>
                        <a:pt x="561565" y="1024139"/>
                      </a:lnTo>
                      <a:lnTo>
                        <a:pt x="599273" y="998915"/>
                      </a:lnTo>
                      <a:lnTo>
                        <a:pt x="633596" y="969086"/>
                      </a:lnTo>
                      <a:lnTo>
                        <a:pt x="664057" y="935016"/>
                      </a:lnTo>
                      <a:lnTo>
                        <a:pt x="664473" y="934411"/>
                      </a:lnTo>
                      <a:lnTo>
                        <a:pt x="355329" y="934411"/>
                      </a:lnTo>
                      <a:lnTo>
                        <a:pt x="310935" y="929841"/>
                      </a:lnTo>
                      <a:lnTo>
                        <a:pt x="269574" y="916739"/>
                      </a:lnTo>
                      <a:lnTo>
                        <a:pt x="232137" y="896014"/>
                      </a:lnTo>
                      <a:lnTo>
                        <a:pt x="199513" y="868576"/>
                      </a:lnTo>
                      <a:lnTo>
                        <a:pt x="172591" y="835336"/>
                      </a:lnTo>
                      <a:lnTo>
                        <a:pt x="152259" y="797202"/>
                      </a:lnTo>
                      <a:lnTo>
                        <a:pt x="139409" y="755085"/>
                      </a:lnTo>
                      <a:lnTo>
                        <a:pt x="134927" y="709894"/>
                      </a:lnTo>
                      <a:lnTo>
                        <a:pt x="134927" y="361800"/>
                      </a:lnTo>
                      <a:lnTo>
                        <a:pt x="139409" y="316621"/>
                      </a:lnTo>
                      <a:lnTo>
                        <a:pt x="152259" y="274528"/>
                      </a:lnTo>
                      <a:lnTo>
                        <a:pt x="172591" y="236426"/>
                      </a:lnTo>
                      <a:lnTo>
                        <a:pt x="199513" y="203221"/>
                      </a:lnTo>
                      <a:lnTo>
                        <a:pt x="232137" y="175819"/>
                      </a:lnTo>
                      <a:lnTo>
                        <a:pt x="269574" y="155124"/>
                      </a:lnTo>
                      <a:lnTo>
                        <a:pt x="310935" y="142044"/>
                      </a:lnTo>
                      <a:lnTo>
                        <a:pt x="355329" y="137482"/>
                      </a:lnTo>
                      <a:lnTo>
                        <a:pt x="664321" y="137482"/>
                      </a:lnTo>
                      <a:lnTo>
                        <a:pt x="663871" y="136828"/>
                      </a:lnTo>
                      <a:lnTo>
                        <a:pt x="633417" y="102731"/>
                      </a:lnTo>
                      <a:lnTo>
                        <a:pt x="599104" y="72872"/>
                      </a:lnTo>
                      <a:lnTo>
                        <a:pt x="561412" y="47617"/>
                      </a:lnTo>
                      <a:lnTo>
                        <a:pt x="520820" y="27336"/>
                      </a:lnTo>
                      <a:lnTo>
                        <a:pt x="477806" y="12394"/>
                      </a:lnTo>
                      <a:lnTo>
                        <a:pt x="432848" y="3159"/>
                      </a:lnTo>
                      <a:lnTo>
                        <a:pt x="386428" y="0"/>
                      </a:lnTo>
                      <a:close/>
                    </a:path>
                    <a:path w="730250" h="1071879">
                      <a:moveTo>
                        <a:pt x="655008" y="723469"/>
                      </a:moveTo>
                      <a:lnTo>
                        <a:pt x="630342" y="731509"/>
                      </a:lnTo>
                      <a:lnTo>
                        <a:pt x="610442" y="748348"/>
                      </a:lnTo>
                      <a:lnTo>
                        <a:pt x="598023" y="772479"/>
                      </a:lnTo>
                      <a:lnTo>
                        <a:pt x="579595" y="817544"/>
                      </a:lnTo>
                      <a:lnTo>
                        <a:pt x="552598" y="856791"/>
                      </a:lnTo>
                      <a:lnTo>
                        <a:pt x="518408" y="889161"/>
                      </a:lnTo>
                      <a:lnTo>
                        <a:pt x="478399" y="913594"/>
                      </a:lnTo>
                      <a:lnTo>
                        <a:pt x="433947" y="929030"/>
                      </a:lnTo>
                      <a:lnTo>
                        <a:pt x="386428" y="934411"/>
                      </a:lnTo>
                      <a:lnTo>
                        <a:pt x="664473" y="934411"/>
                      </a:lnTo>
                      <a:lnTo>
                        <a:pt x="690177" y="897071"/>
                      </a:lnTo>
                      <a:lnTo>
                        <a:pt x="711479" y="855614"/>
                      </a:lnTo>
                      <a:lnTo>
                        <a:pt x="727485" y="811011"/>
                      </a:lnTo>
                      <a:lnTo>
                        <a:pt x="729720" y="783853"/>
                      </a:lnTo>
                      <a:lnTo>
                        <a:pt x="721848" y="758766"/>
                      </a:lnTo>
                      <a:lnTo>
                        <a:pt x="705355" y="738482"/>
                      </a:lnTo>
                      <a:lnTo>
                        <a:pt x="681727" y="725737"/>
                      </a:lnTo>
                      <a:lnTo>
                        <a:pt x="655008" y="723469"/>
                      </a:lnTo>
                      <a:close/>
                    </a:path>
                    <a:path w="730250" h="1071879">
                      <a:moveTo>
                        <a:pt x="664321" y="137482"/>
                      </a:moveTo>
                      <a:lnTo>
                        <a:pt x="386428" y="137482"/>
                      </a:lnTo>
                      <a:lnTo>
                        <a:pt x="433947" y="142850"/>
                      </a:lnTo>
                      <a:lnTo>
                        <a:pt x="478399" y="158257"/>
                      </a:lnTo>
                      <a:lnTo>
                        <a:pt x="518408" y="182660"/>
                      </a:lnTo>
                      <a:lnTo>
                        <a:pt x="552598" y="215015"/>
                      </a:lnTo>
                      <a:lnTo>
                        <a:pt x="579595" y="254277"/>
                      </a:lnTo>
                      <a:lnTo>
                        <a:pt x="598023" y="299404"/>
                      </a:lnTo>
                      <a:lnTo>
                        <a:pt x="610610" y="323513"/>
                      </a:lnTo>
                      <a:lnTo>
                        <a:pt x="630640" y="340282"/>
                      </a:lnTo>
                      <a:lnTo>
                        <a:pt x="655287" y="348249"/>
                      </a:lnTo>
                      <a:lnTo>
                        <a:pt x="681727" y="345947"/>
                      </a:lnTo>
                      <a:lnTo>
                        <a:pt x="705353" y="333322"/>
                      </a:lnTo>
                      <a:lnTo>
                        <a:pt x="721824" y="313100"/>
                      </a:lnTo>
                      <a:lnTo>
                        <a:pt x="729640" y="288032"/>
                      </a:lnTo>
                      <a:lnTo>
                        <a:pt x="727297" y="260871"/>
                      </a:lnTo>
                      <a:lnTo>
                        <a:pt x="711290" y="216265"/>
                      </a:lnTo>
                      <a:lnTo>
                        <a:pt x="689989" y="174795"/>
                      </a:lnTo>
                      <a:lnTo>
                        <a:pt x="664321" y="137482"/>
                      </a:lnTo>
                      <a:close/>
                    </a:path>
                  </a:pathLst>
                </a:custGeom>
                <a:solidFill>
                  <a:srgbClr val="00A651"/>
                </a:solidFill>
              </p:spPr>
              <p:txBody>
                <a:bodyPr wrap="square" lIns="0" tIns="0" rIns="0" bIns="0" rtlCol="0"/>
                <a:lstStyle/>
                <a:p>
                  <a:endParaRPr sz="1092"/>
                </a:p>
              </p:txBody>
            </p:sp>
            <p:sp>
              <p:nvSpPr>
                <p:cNvPr id="43" name="object 7"/>
                <p:cNvSpPr/>
                <p:nvPr/>
              </p:nvSpPr>
              <p:spPr>
                <a:xfrm>
                  <a:off x="4243805" y="6339904"/>
                  <a:ext cx="283845" cy="445134"/>
                </a:xfrm>
                <a:custGeom>
                  <a:avLst/>
                  <a:gdLst/>
                  <a:ahLst/>
                  <a:cxnLst/>
                  <a:rect l="l" t="t" r="r" b="b"/>
                  <a:pathLst>
                    <a:path w="283845" h="445134">
                      <a:moveTo>
                        <a:pt x="273234" y="91724"/>
                      </a:moveTo>
                      <a:lnTo>
                        <a:pt x="139241" y="91724"/>
                      </a:lnTo>
                      <a:lnTo>
                        <a:pt x="166405" y="96518"/>
                      </a:lnTo>
                      <a:lnTo>
                        <a:pt x="182879" y="108242"/>
                      </a:lnTo>
                      <a:lnTo>
                        <a:pt x="191028" y="123783"/>
                      </a:lnTo>
                      <a:lnTo>
                        <a:pt x="193219" y="140027"/>
                      </a:lnTo>
                      <a:lnTo>
                        <a:pt x="192632" y="144232"/>
                      </a:lnTo>
                      <a:lnTo>
                        <a:pt x="189991" y="154152"/>
                      </a:lnTo>
                      <a:lnTo>
                        <a:pt x="183978" y="167959"/>
                      </a:lnTo>
                      <a:lnTo>
                        <a:pt x="173272" y="183826"/>
                      </a:lnTo>
                      <a:lnTo>
                        <a:pt x="11339" y="368250"/>
                      </a:lnTo>
                      <a:lnTo>
                        <a:pt x="4098" y="379299"/>
                      </a:lnTo>
                      <a:lnTo>
                        <a:pt x="338" y="391689"/>
                      </a:lnTo>
                      <a:lnTo>
                        <a:pt x="174" y="404629"/>
                      </a:lnTo>
                      <a:lnTo>
                        <a:pt x="3717" y="417327"/>
                      </a:lnTo>
                      <a:lnTo>
                        <a:pt x="10684" y="428589"/>
                      </a:lnTo>
                      <a:lnTo>
                        <a:pt x="20292" y="437154"/>
                      </a:lnTo>
                      <a:lnTo>
                        <a:pt x="31879" y="442601"/>
                      </a:lnTo>
                      <a:lnTo>
                        <a:pt x="44783" y="444510"/>
                      </a:lnTo>
                      <a:lnTo>
                        <a:pt x="238390" y="444510"/>
                      </a:lnTo>
                      <a:lnTo>
                        <a:pt x="255897" y="440907"/>
                      </a:lnTo>
                      <a:lnTo>
                        <a:pt x="270195" y="431090"/>
                      </a:lnTo>
                      <a:lnTo>
                        <a:pt x="279837" y="416543"/>
                      </a:lnTo>
                      <a:lnTo>
                        <a:pt x="283373" y="398752"/>
                      </a:lnTo>
                      <a:lnTo>
                        <a:pt x="279837" y="380961"/>
                      </a:lnTo>
                      <a:lnTo>
                        <a:pt x="270195" y="366414"/>
                      </a:lnTo>
                      <a:lnTo>
                        <a:pt x="255897" y="356596"/>
                      </a:lnTo>
                      <a:lnTo>
                        <a:pt x="238390" y="352994"/>
                      </a:lnTo>
                      <a:lnTo>
                        <a:pt x="145304" y="352994"/>
                      </a:lnTo>
                      <a:lnTo>
                        <a:pt x="240935" y="244055"/>
                      </a:lnTo>
                      <a:lnTo>
                        <a:pt x="263983" y="209377"/>
                      </a:lnTo>
                      <a:lnTo>
                        <a:pt x="276579" y="178419"/>
                      </a:lnTo>
                      <a:lnTo>
                        <a:pt x="281912" y="155199"/>
                      </a:lnTo>
                      <a:lnTo>
                        <a:pt x="283174" y="143733"/>
                      </a:lnTo>
                      <a:lnTo>
                        <a:pt x="282597" y="131058"/>
                      </a:lnTo>
                      <a:lnTo>
                        <a:pt x="278409" y="105990"/>
                      </a:lnTo>
                      <a:lnTo>
                        <a:pt x="273234" y="91724"/>
                      </a:lnTo>
                      <a:close/>
                    </a:path>
                    <a:path w="283845" h="445134">
                      <a:moveTo>
                        <a:pt x="140215" y="0"/>
                      </a:moveTo>
                      <a:lnTo>
                        <a:pt x="74874" y="13690"/>
                      </a:lnTo>
                      <a:lnTo>
                        <a:pt x="36375" y="40291"/>
                      </a:lnTo>
                      <a:lnTo>
                        <a:pt x="14137" y="73471"/>
                      </a:lnTo>
                      <a:lnTo>
                        <a:pt x="16" y="132138"/>
                      </a:lnTo>
                      <a:lnTo>
                        <a:pt x="0" y="145304"/>
                      </a:lnTo>
                      <a:lnTo>
                        <a:pt x="4167" y="162713"/>
                      </a:lnTo>
                      <a:lnTo>
                        <a:pt x="14003" y="176512"/>
                      </a:lnTo>
                      <a:lnTo>
                        <a:pt x="28573" y="185364"/>
                      </a:lnTo>
                      <a:lnTo>
                        <a:pt x="46940" y="187931"/>
                      </a:lnTo>
                      <a:lnTo>
                        <a:pt x="64131" y="183500"/>
                      </a:lnTo>
                      <a:lnTo>
                        <a:pt x="77879" y="173016"/>
                      </a:lnTo>
                      <a:lnTo>
                        <a:pt x="86865" y="158059"/>
                      </a:lnTo>
                      <a:lnTo>
                        <a:pt x="89766" y="140205"/>
                      </a:lnTo>
                      <a:lnTo>
                        <a:pt x="89985" y="133247"/>
                      </a:lnTo>
                      <a:lnTo>
                        <a:pt x="91651" y="123394"/>
                      </a:lnTo>
                      <a:lnTo>
                        <a:pt x="116675" y="94383"/>
                      </a:lnTo>
                      <a:lnTo>
                        <a:pt x="139241" y="91724"/>
                      </a:lnTo>
                      <a:lnTo>
                        <a:pt x="273234" y="91724"/>
                      </a:lnTo>
                      <a:lnTo>
                        <a:pt x="266922" y="74323"/>
                      </a:lnTo>
                      <a:lnTo>
                        <a:pt x="244453" y="41852"/>
                      </a:lnTo>
                      <a:lnTo>
                        <a:pt x="228359" y="27496"/>
                      </a:lnTo>
                      <a:lnTo>
                        <a:pt x="206050" y="14172"/>
                      </a:lnTo>
                      <a:lnTo>
                        <a:pt x="176883" y="4224"/>
                      </a:lnTo>
                      <a:lnTo>
                        <a:pt x="140215" y="0"/>
                      </a:lnTo>
                      <a:close/>
                    </a:path>
                  </a:pathLst>
                </a:custGeom>
                <a:solidFill>
                  <a:srgbClr val="00A651"/>
                </a:solidFill>
              </p:spPr>
              <p:txBody>
                <a:bodyPr wrap="square" lIns="0" tIns="0" rIns="0" bIns="0" rtlCol="0"/>
                <a:lstStyle/>
                <a:p>
                  <a:endParaRPr sz="1092"/>
                </a:p>
              </p:txBody>
            </p:sp>
          </p:grpSp>
        </p:grpSp>
      </p:grpSp>
      <p:sp>
        <p:nvSpPr>
          <p:cNvPr id="45" name="Rectangle 44"/>
          <p:cNvSpPr/>
          <p:nvPr/>
        </p:nvSpPr>
        <p:spPr>
          <a:xfrm>
            <a:off x="7663164" y="1739305"/>
            <a:ext cx="3941637" cy="1200329"/>
          </a:xfrm>
          <a:prstGeom prst="rect">
            <a:avLst/>
          </a:prstGeom>
          <a:ln>
            <a:solidFill>
              <a:schemeClr val="tx1"/>
            </a:solidFill>
          </a:ln>
        </p:spPr>
        <p:txBody>
          <a:bodyPr wrap="square">
            <a:spAutoFit/>
          </a:bodyPr>
          <a:lstStyle/>
          <a:p>
            <a:r>
              <a:rPr lang="en-US" spc="-10" dirty="0">
                <a:latin typeface="Arial"/>
                <a:cs typeface="Arial"/>
              </a:rPr>
              <a:t>Provides Parties and arbitrators with </a:t>
            </a:r>
            <a:r>
              <a:rPr lang="en-US" b="1" spc="-10" dirty="0">
                <a:solidFill>
                  <a:srgbClr val="00A651"/>
                </a:solidFill>
                <a:latin typeface="Arial"/>
                <a:cs typeface="Arial"/>
              </a:rPr>
              <a:t>tangible measures to implement in specific arbitral proceedings </a:t>
            </a:r>
            <a:r>
              <a:rPr lang="en-US" spc="-10" dirty="0">
                <a:latin typeface="Arial"/>
                <a:cs typeface="Arial"/>
              </a:rPr>
              <a:t>by party agreement or by Tribunal order. </a:t>
            </a:r>
            <a:endParaRPr lang="en-US" dirty="0"/>
          </a:p>
        </p:txBody>
      </p:sp>
    </p:spTree>
    <p:extLst>
      <p:ext uri="{BB962C8B-B14F-4D97-AF65-F5344CB8AC3E}">
        <p14:creationId xmlns:p14="http://schemas.microsoft.com/office/powerpoint/2010/main" val="72343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998315"/>
            <a:ext cx="11354142" cy="444351"/>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latin typeface="Arial"/>
                <a:cs typeface="Arial"/>
              </a:rPr>
              <a:t>Model </a:t>
            </a:r>
            <a:r>
              <a:rPr lang="en-US" sz="3200" b="1" spc="-45" dirty="0">
                <a:solidFill>
                  <a:srgbClr val="00A651"/>
                </a:solidFill>
                <a:latin typeface="Arial"/>
                <a:cs typeface="Arial"/>
              </a:rPr>
              <a:t>Green </a:t>
            </a:r>
            <a:r>
              <a:rPr lang="en-US" sz="3200" b="1" spc="-45" dirty="0">
                <a:latin typeface="Arial"/>
                <a:cs typeface="Arial"/>
              </a:rPr>
              <a:t>Procedural Order</a:t>
            </a:r>
            <a:endParaRPr lang="en-US" sz="320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grpSp>
        <p:nvGrpSpPr>
          <p:cNvPr id="7" name="Group 6"/>
          <p:cNvGrpSpPr/>
          <p:nvPr/>
        </p:nvGrpSpPr>
        <p:grpSpPr>
          <a:xfrm>
            <a:off x="721231" y="1539602"/>
            <a:ext cx="6873491" cy="4483463"/>
            <a:chOff x="352262" y="2327207"/>
            <a:chExt cx="6873491" cy="4483463"/>
          </a:xfrm>
        </p:grpSpPr>
        <p:sp>
          <p:nvSpPr>
            <p:cNvPr id="8" name="object 15"/>
            <p:cNvSpPr txBox="1"/>
            <p:nvPr/>
          </p:nvSpPr>
          <p:spPr>
            <a:xfrm>
              <a:off x="538978" y="2354964"/>
              <a:ext cx="6686775" cy="4455706"/>
            </a:xfrm>
            <a:prstGeom prst="rect">
              <a:avLst/>
            </a:prstGeom>
          </p:spPr>
          <p:txBody>
            <a:bodyPr vert="horz" wrap="square" lIns="0" tIns="59054" rIns="0" bIns="0" rtlCol="0">
              <a:spAutoFit/>
            </a:bodyPr>
            <a:lstStyle/>
            <a:p>
              <a:pPr marL="469900" marR="121285" lvl="1">
                <a:spcBef>
                  <a:spcPts val="1800"/>
                </a:spcBef>
                <a:buClr>
                  <a:srgbClr val="00A651"/>
                </a:buClr>
              </a:pPr>
              <a:r>
                <a:rPr lang="fr-FR" sz="1600" b="1" dirty="0">
                  <a:solidFill>
                    <a:srgbClr val="00A651"/>
                  </a:solidFill>
                  <a:latin typeface="Arial"/>
                  <a:cs typeface="Arial"/>
                </a:rPr>
                <a:t>Section I.</a:t>
              </a:r>
              <a:r>
                <a:rPr lang="fr-FR" sz="1600" dirty="0">
                  <a:latin typeface="Arial"/>
                  <a:cs typeface="Arial"/>
                </a:rPr>
                <a:t>     </a:t>
              </a:r>
              <a:r>
                <a:rPr lang="en-US" sz="1600" dirty="0">
                  <a:latin typeface="Arial"/>
                  <a:cs typeface="Arial"/>
                </a:rPr>
                <a:t>Environmental Purpose</a:t>
              </a:r>
            </a:p>
            <a:p>
              <a:pPr marL="469900" marR="121285" lvl="1">
                <a:spcBef>
                  <a:spcPts val="1800"/>
                </a:spcBef>
                <a:buClr>
                  <a:srgbClr val="00A651"/>
                </a:buClr>
              </a:pPr>
              <a:r>
                <a:rPr lang="en-US" sz="1600" b="1" dirty="0">
                  <a:solidFill>
                    <a:srgbClr val="00A651"/>
                  </a:solidFill>
                  <a:latin typeface="Arial"/>
                  <a:cs typeface="Arial"/>
                </a:rPr>
                <a:t>Section II.</a:t>
              </a:r>
              <a:r>
                <a:rPr lang="en-US" sz="1600" dirty="0">
                  <a:latin typeface="Arial"/>
                  <a:cs typeface="Arial"/>
                </a:rPr>
                <a:t>    Communications</a:t>
              </a:r>
              <a:endParaRPr lang="en-US" sz="1600" i="1" dirty="0">
                <a:latin typeface="Arial"/>
                <a:cs typeface="Arial"/>
              </a:endParaRPr>
            </a:p>
            <a:p>
              <a:pPr marL="469900" marR="121285" lvl="1">
                <a:spcBef>
                  <a:spcPts val="1800"/>
                </a:spcBef>
                <a:buClr>
                  <a:srgbClr val="00A651"/>
                </a:buClr>
              </a:pPr>
              <a:r>
                <a:rPr lang="en-US" sz="1600" b="1" dirty="0">
                  <a:solidFill>
                    <a:srgbClr val="00A651"/>
                  </a:solidFill>
                  <a:latin typeface="Arial"/>
                  <a:cs typeface="Arial"/>
                </a:rPr>
                <a:t>Section II.</a:t>
              </a:r>
              <a:r>
                <a:rPr lang="en-US" sz="1600" dirty="0">
                  <a:latin typeface="Arial"/>
                  <a:cs typeface="Arial"/>
                </a:rPr>
                <a:t>    Conduct of Proceedings</a:t>
              </a:r>
            </a:p>
            <a:p>
              <a:pPr marL="469900" marR="121285" lvl="1">
                <a:spcBef>
                  <a:spcPts val="1800"/>
                </a:spcBef>
                <a:buClr>
                  <a:srgbClr val="00A651"/>
                </a:buClr>
              </a:pPr>
              <a:r>
                <a:rPr lang="en-US" sz="1600" b="1" dirty="0">
                  <a:solidFill>
                    <a:srgbClr val="00A651"/>
                  </a:solidFill>
                  <a:latin typeface="Arial"/>
                  <a:cs typeface="Arial"/>
                </a:rPr>
                <a:t>Section III.</a:t>
              </a:r>
              <a:r>
                <a:rPr lang="en-US" sz="1600" dirty="0">
                  <a:latin typeface="Arial"/>
                  <a:cs typeface="Arial"/>
                </a:rPr>
                <a:t>   Written Submissions and Documentary Evidence</a:t>
              </a:r>
            </a:p>
            <a:p>
              <a:pPr marL="469900" marR="121285" lvl="1">
                <a:spcBef>
                  <a:spcPts val="1800"/>
                </a:spcBef>
                <a:buClr>
                  <a:srgbClr val="00A651"/>
                </a:buClr>
              </a:pPr>
              <a:r>
                <a:rPr lang="en-US" sz="1600" b="1" dirty="0">
                  <a:solidFill>
                    <a:srgbClr val="00A651"/>
                  </a:solidFill>
                  <a:latin typeface="Arial"/>
                  <a:cs typeface="Arial"/>
                </a:rPr>
                <a:t>Section IV.</a:t>
              </a:r>
              <a:r>
                <a:rPr lang="en-US" sz="1600" dirty="0">
                  <a:latin typeface="Arial"/>
                  <a:cs typeface="Arial"/>
                </a:rPr>
                <a:t>   Document Production</a:t>
              </a:r>
            </a:p>
            <a:p>
              <a:pPr marL="469900" marR="121285" lvl="1">
                <a:spcBef>
                  <a:spcPts val="1800"/>
                </a:spcBef>
                <a:buClr>
                  <a:srgbClr val="00A651"/>
                </a:buClr>
              </a:pPr>
              <a:r>
                <a:rPr lang="en-US" sz="1600" b="1" dirty="0">
                  <a:solidFill>
                    <a:srgbClr val="00A651"/>
                  </a:solidFill>
                  <a:latin typeface="Arial"/>
                  <a:cs typeface="Arial"/>
                </a:rPr>
                <a:t>Section V.</a:t>
              </a:r>
              <a:r>
                <a:rPr lang="en-US" sz="1600" dirty="0">
                  <a:latin typeface="Arial"/>
                  <a:cs typeface="Arial"/>
                </a:rPr>
                <a:t>    Witnesses and Experts Preparation</a:t>
              </a:r>
            </a:p>
            <a:p>
              <a:pPr marL="469900" marR="121285" lvl="1">
                <a:spcBef>
                  <a:spcPts val="1800"/>
                </a:spcBef>
                <a:buClr>
                  <a:srgbClr val="00A651"/>
                </a:buClr>
              </a:pPr>
              <a:r>
                <a:rPr lang="en-US" sz="1600" b="1" dirty="0">
                  <a:solidFill>
                    <a:srgbClr val="00A651"/>
                  </a:solidFill>
                  <a:latin typeface="Arial"/>
                  <a:cs typeface="Arial"/>
                </a:rPr>
                <a:t>Section VI.</a:t>
              </a:r>
              <a:r>
                <a:rPr lang="en-US" sz="1600" dirty="0">
                  <a:latin typeface="Arial"/>
                  <a:cs typeface="Arial"/>
                </a:rPr>
                <a:t>   Hearings</a:t>
              </a:r>
            </a:p>
            <a:p>
              <a:pPr marL="469900" marR="121285" lvl="1">
                <a:spcBef>
                  <a:spcPts val="1800"/>
                </a:spcBef>
                <a:buClr>
                  <a:srgbClr val="00A651"/>
                </a:buClr>
              </a:pPr>
              <a:r>
                <a:rPr lang="en-US" sz="1600" b="1" dirty="0">
                  <a:solidFill>
                    <a:srgbClr val="00A651"/>
                  </a:solidFill>
                  <a:latin typeface="Arial"/>
                  <a:cs typeface="Arial"/>
                </a:rPr>
                <a:t>Section VII.  </a:t>
              </a:r>
              <a:r>
                <a:rPr lang="en-US" sz="1600" dirty="0">
                  <a:latin typeface="Arial"/>
                  <a:cs typeface="Arial"/>
                </a:rPr>
                <a:t>Travel</a:t>
              </a:r>
            </a:p>
            <a:p>
              <a:pPr marL="469900" marR="121285" lvl="1">
                <a:spcBef>
                  <a:spcPts val="1800"/>
                </a:spcBef>
                <a:buClr>
                  <a:srgbClr val="00A651"/>
                </a:buClr>
              </a:pPr>
              <a:r>
                <a:rPr lang="en-US" sz="1600" b="1" dirty="0">
                  <a:solidFill>
                    <a:srgbClr val="00A651"/>
                  </a:solidFill>
                  <a:latin typeface="Arial"/>
                  <a:cs typeface="Arial"/>
                </a:rPr>
                <a:t>Section VIII. </a:t>
              </a:r>
              <a:r>
                <a:rPr lang="en-US" sz="1600" dirty="0">
                  <a:latin typeface="Arial"/>
                  <a:cs typeface="Arial"/>
                </a:rPr>
                <a:t>Offsetting</a:t>
              </a:r>
              <a:endParaRPr lang="fr-FR" sz="1600" dirty="0">
                <a:latin typeface="Arial"/>
                <a:cs typeface="Arial"/>
              </a:endParaRPr>
            </a:p>
            <a:p>
              <a:pPr marL="469900" marR="121285" lvl="1">
                <a:spcBef>
                  <a:spcPts val="1110"/>
                </a:spcBef>
                <a:buClr>
                  <a:srgbClr val="00A651"/>
                </a:buClr>
              </a:pPr>
              <a:endParaRPr lang="en-US" sz="1250" dirty="0">
                <a:latin typeface="Arial"/>
                <a:cs typeface="Arial"/>
              </a:endParaRPr>
            </a:p>
          </p:txBody>
        </p:sp>
        <p:grpSp>
          <p:nvGrpSpPr>
            <p:cNvPr id="6" name="Group 5"/>
            <p:cNvGrpSpPr/>
            <p:nvPr/>
          </p:nvGrpSpPr>
          <p:grpSpPr>
            <a:xfrm>
              <a:off x="352262" y="2327207"/>
              <a:ext cx="465432" cy="4111898"/>
              <a:chOff x="352262" y="2327207"/>
              <a:chExt cx="465432" cy="4111898"/>
            </a:xfrm>
          </p:grpSpPr>
          <p:grpSp>
            <p:nvGrpSpPr>
              <p:cNvPr id="3" name="Group 2"/>
              <p:cNvGrpSpPr/>
              <p:nvPr/>
            </p:nvGrpSpPr>
            <p:grpSpPr>
              <a:xfrm>
                <a:off x="368933" y="3304675"/>
                <a:ext cx="448761" cy="3134430"/>
                <a:chOff x="416164" y="3122203"/>
                <a:chExt cx="401530" cy="2851683"/>
              </a:xfrm>
            </p:grpSpPr>
            <p:pic>
              <p:nvPicPr>
                <p:cNvPr id="12" name="Picture 11"/>
                <p:cNvPicPr>
                  <a:picLocks noChangeAspect="1"/>
                </p:cNvPicPr>
                <p:nvPr/>
              </p:nvPicPr>
              <p:blipFill>
                <a:blip r:embed="rId4"/>
                <a:stretch>
                  <a:fillRect/>
                </a:stretch>
              </p:blipFill>
              <p:spPr>
                <a:xfrm>
                  <a:off x="416164" y="3122203"/>
                  <a:ext cx="352103" cy="341050"/>
                </a:xfrm>
                <a:prstGeom prst="rect">
                  <a:avLst/>
                </a:prstGeom>
              </p:spPr>
            </p:pic>
            <p:grpSp>
              <p:nvGrpSpPr>
                <p:cNvPr id="13" name="Group 12"/>
                <p:cNvGrpSpPr/>
                <p:nvPr/>
              </p:nvGrpSpPr>
              <p:grpSpPr>
                <a:xfrm>
                  <a:off x="465591" y="3564073"/>
                  <a:ext cx="352103" cy="315082"/>
                  <a:chOff x="7983306" y="3368966"/>
                  <a:chExt cx="3535045" cy="3429000"/>
                </a:xfrm>
              </p:grpSpPr>
              <p:sp>
                <p:nvSpPr>
                  <p:cNvPr id="14" name="object 14"/>
                  <p:cNvSpPr/>
                  <p:nvPr/>
                </p:nvSpPr>
                <p:spPr>
                  <a:xfrm>
                    <a:off x="7983306" y="3368966"/>
                    <a:ext cx="3535045" cy="3429000"/>
                  </a:xfrm>
                  <a:custGeom>
                    <a:avLst/>
                    <a:gdLst/>
                    <a:ahLst/>
                    <a:cxnLst/>
                    <a:rect l="l" t="t" r="r" b="b"/>
                    <a:pathLst>
                      <a:path w="3535045" h="3429000">
                        <a:moveTo>
                          <a:pt x="3264830" y="3098800"/>
                        </a:moveTo>
                        <a:lnTo>
                          <a:pt x="2204640" y="3098800"/>
                        </a:lnTo>
                        <a:lnTo>
                          <a:pt x="2190469" y="3111500"/>
                        </a:lnTo>
                        <a:lnTo>
                          <a:pt x="2180920" y="3124200"/>
                        </a:lnTo>
                        <a:lnTo>
                          <a:pt x="2177420" y="3136900"/>
                        </a:lnTo>
                        <a:lnTo>
                          <a:pt x="2177420" y="3390900"/>
                        </a:lnTo>
                        <a:lnTo>
                          <a:pt x="2180920" y="3403600"/>
                        </a:lnTo>
                        <a:lnTo>
                          <a:pt x="2190469" y="3416300"/>
                        </a:lnTo>
                        <a:lnTo>
                          <a:pt x="2204640" y="3429000"/>
                        </a:lnTo>
                        <a:lnTo>
                          <a:pt x="2239397" y="3429000"/>
                        </a:lnTo>
                        <a:lnTo>
                          <a:pt x="2253636" y="3416300"/>
                        </a:lnTo>
                        <a:lnTo>
                          <a:pt x="2263256" y="3403600"/>
                        </a:lnTo>
                        <a:lnTo>
                          <a:pt x="2266789" y="3390900"/>
                        </a:lnTo>
                        <a:lnTo>
                          <a:pt x="2266789" y="3187700"/>
                        </a:lnTo>
                        <a:lnTo>
                          <a:pt x="3292130" y="3187700"/>
                        </a:lnTo>
                        <a:lnTo>
                          <a:pt x="3292130" y="3136900"/>
                        </a:lnTo>
                        <a:lnTo>
                          <a:pt x="3288626" y="3124200"/>
                        </a:lnTo>
                        <a:lnTo>
                          <a:pt x="3279057" y="3111500"/>
                        </a:lnTo>
                        <a:lnTo>
                          <a:pt x="3264830" y="3098800"/>
                        </a:lnTo>
                        <a:close/>
                      </a:path>
                      <a:path w="3535045" h="3429000">
                        <a:moveTo>
                          <a:pt x="3292130" y="3187700"/>
                        </a:moveTo>
                        <a:lnTo>
                          <a:pt x="3202761" y="3187700"/>
                        </a:lnTo>
                        <a:lnTo>
                          <a:pt x="3202761" y="3390900"/>
                        </a:lnTo>
                        <a:lnTo>
                          <a:pt x="3206262" y="3403600"/>
                        </a:lnTo>
                        <a:lnTo>
                          <a:pt x="3215815" y="3416300"/>
                        </a:lnTo>
                        <a:lnTo>
                          <a:pt x="3229990" y="3429000"/>
                        </a:lnTo>
                        <a:lnTo>
                          <a:pt x="3264830" y="3429000"/>
                        </a:lnTo>
                        <a:lnTo>
                          <a:pt x="3279057" y="3416300"/>
                        </a:lnTo>
                        <a:lnTo>
                          <a:pt x="3288626" y="3403600"/>
                        </a:lnTo>
                        <a:lnTo>
                          <a:pt x="3292130" y="3390900"/>
                        </a:lnTo>
                        <a:lnTo>
                          <a:pt x="3292130" y="3187700"/>
                        </a:lnTo>
                        <a:close/>
                      </a:path>
                      <a:path w="3535045" h="3429000">
                        <a:moveTo>
                          <a:pt x="2393465" y="12700"/>
                        </a:moveTo>
                        <a:lnTo>
                          <a:pt x="13078" y="12700"/>
                        </a:lnTo>
                        <a:lnTo>
                          <a:pt x="3504" y="25400"/>
                        </a:lnTo>
                        <a:lnTo>
                          <a:pt x="0" y="50800"/>
                        </a:lnTo>
                        <a:lnTo>
                          <a:pt x="0" y="2959100"/>
                        </a:lnTo>
                        <a:lnTo>
                          <a:pt x="3504" y="2971800"/>
                        </a:lnTo>
                        <a:lnTo>
                          <a:pt x="13078" y="2984500"/>
                        </a:lnTo>
                        <a:lnTo>
                          <a:pt x="27308" y="2997200"/>
                        </a:lnTo>
                        <a:lnTo>
                          <a:pt x="2197566" y="2997200"/>
                        </a:lnTo>
                        <a:lnTo>
                          <a:pt x="2223734" y="3022600"/>
                        </a:lnTo>
                        <a:lnTo>
                          <a:pt x="2249262" y="3048000"/>
                        </a:lnTo>
                        <a:lnTo>
                          <a:pt x="2273874" y="3073400"/>
                        </a:lnTo>
                        <a:lnTo>
                          <a:pt x="2297291" y="3098800"/>
                        </a:lnTo>
                        <a:lnTo>
                          <a:pt x="2425591" y="3098800"/>
                        </a:lnTo>
                        <a:lnTo>
                          <a:pt x="2394038" y="3060700"/>
                        </a:lnTo>
                        <a:lnTo>
                          <a:pt x="2356857" y="3035300"/>
                        </a:lnTo>
                        <a:lnTo>
                          <a:pt x="2316167" y="2984500"/>
                        </a:lnTo>
                        <a:lnTo>
                          <a:pt x="2274092" y="2946400"/>
                        </a:lnTo>
                        <a:lnTo>
                          <a:pt x="2232753" y="2908300"/>
                        </a:lnTo>
                        <a:lnTo>
                          <a:pt x="89379" y="2908300"/>
                        </a:lnTo>
                        <a:lnTo>
                          <a:pt x="89379" y="88900"/>
                        </a:lnTo>
                        <a:lnTo>
                          <a:pt x="2406617" y="88900"/>
                        </a:lnTo>
                        <a:lnTo>
                          <a:pt x="2406617" y="50800"/>
                        </a:lnTo>
                        <a:lnTo>
                          <a:pt x="2403085" y="25400"/>
                        </a:lnTo>
                        <a:lnTo>
                          <a:pt x="2393465" y="12700"/>
                        </a:lnTo>
                        <a:close/>
                      </a:path>
                      <a:path w="3535045" h="3429000">
                        <a:moveTo>
                          <a:pt x="2721534" y="2260600"/>
                        </a:moveTo>
                        <a:lnTo>
                          <a:pt x="2477223" y="2260600"/>
                        </a:lnTo>
                        <a:lnTo>
                          <a:pt x="3189850" y="2527300"/>
                        </a:lnTo>
                        <a:lnTo>
                          <a:pt x="3182560" y="2590800"/>
                        </a:lnTo>
                        <a:lnTo>
                          <a:pt x="3175055" y="2654300"/>
                        </a:lnTo>
                        <a:lnTo>
                          <a:pt x="3167440" y="2717800"/>
                        </a:lnTo>
                        <a:lnTo>
                          <a:pt x="3159819" y="2768600"/>
                        </a:lnTo>
                        <a:lnTo>
                          <a:pt x="3152299" y="2832100"/>
                        </a:lnTo>
                        <a:lnTo>
                          <a:pt x="3144984" y="2882900"/>
                        </a:lnTo>
                        <a:lnTo>
                          <a:pt x="3137978" y="2933700"/>
                        </a:lnTo>
                        <a:lnTo>
                          <a:pt x="3131387" y="2984500"/>
                        </a:lnTo>
                        <a:lnTo>
                          <a:pt x="3125315" y="3035300"/>
                        </a:lnTo>
                        <a:lnTo>
                          <a:pt x="3119868" y="3060700"/>
                        </a:lnTo>
                        <a:lnTo>
                          <a:pt x="3115151" y="3098800"/>
                        </a:lnTo>
                        <a:lnTo>
                          <a:pt x="3205494" y="3098800"/>
                        </a:lnTo>
                        <a:lnTo>
                          <a:pt x="3210393" y="3060700"/>
                        </a:lnTo>
                        <a:lnTo>
                          <a:pt x="3215856" y="3022600"/>
                        </a:lnTo>
                        <a:lnTo>
                          <a:pt x="3221797" y="2984500"/>
                        </a:lnTo>
                        <a:lnTo>
                          <a:pt x="3228131" y="2933700"/>
                        </a:lnTo>
                        <a:lnTo>
                          <a:pt x="3234772" y="2882900"/>
                        </a:lnTo>
                        <a:lnTo>
                          <a:pt x="3241635" y="2832100"/>
                        </a:lnTo>
                        <a:lnTo>
                          <a:pt x="3248634" y="2781300"/>
                        </a:lnTo>
                        <a:lnTo>
                          <a:pt x="3255685" y="2730500"/>
                        </a:lnTo>
                        <a:lnTo>
                          <a:pt x="3262700" y="2667000"/>
                        </a:lnTo>
                        <a:lnTo>
                          <a:pt x="3269597" y="2616200"/>
                        </a:lnTo>
                        <a:lnTo>
                          <a:pt x="3276287" y="2552700"/>
                        </a:lnTo>
                        <a:lnTo>
                          <a:pt x="3461268" y="2552700"/>
                        </a:lnTo>
                        <a:lnTo>
                          <a:pt x="3498648" y="2514600"/>
                        </a:lnTo>
                        <a:lnTo>
                          <a:pt x="3511553" y="2489200"/>
                        </a:lnTo>
                        <a:lnTo>
                          <a:pt x="3337898" y="2489200"/>
                        </a:lnTo>
                        <a:lnTo>
                          <a:pt x="2721534" y="2260600"/>
                        </a:lnTo>
                        <a:close/>
                      </a:path>
                      <a:path w="3535045" h="3429000">
                        <a:moveTo>
                          <a:pt x="2050790" y="2679700"/>
                        </a:moveTo>
                        <a:lnTo>
                          <a:pt x="1942548" y="2679700"/>
                        </a:lnTo>
                        <a:lnTo>
                          <a:pt x="2042482" y="2832100"/>
                        </a:lnTo>
                        <a:lnTo>
                          <a:pt x="2054145" y="2844800"/>
                        </a:lnTo>
                        <a:lnTo>
                          <a:pt x="2069974" y="2857500"/>
                        </a:lnTo>
                        <a:lnTo>
                          <a:pt x="2089364" y="2882900"/>
                        </a:lnTo>
                        <a:lnTo>
                          <a:pt x="2111705" y="2908300"/>
                        </a:lnTo>
                        <a:lnTo>
                          <a:pt x="2232753" y="2908300"/>
                        </a:lnTo>
                        <a:lnTo>
                          <a:pt x="2194270" y="2870200"/>
                        </a:lnTo>
                        <a:lnTo>
                          <a:pt x="2160766" y="2832100"/>
                        </a:lnTo>
                        <a:lnTo>
                          <a:pt x="2134363" y="2794000"/>
                        </a:lnTo>
                        <a:lnTo>
                          <a:pt x="2117181" y="2781300"/>
                        </a:lnTo>
                        <a:lnTo>
                          <a:pt x="2050790" y="2679700"/>
                        </a:lnTo>
                        <a:close/>
                      </a:path>
                      <a:path w="3535045" h="3429000">
                        <a:moveTo>
                          <a:pt x="1655867" y="1968500"/>
                        </a:moveTo>
                        <a:lnTo>
                          <a:pt x="1508393" y="1968500"/>
                        </a:lnTo>
                        <a:lnTo>
                          <a:pt x="1349204" y="2057400"/>
                        </a:lnTo>
                        <a:lnTo>
                          <a:pt x="1330758" y="2082800"/>
                        </a:lnTo>
                        <a:lnTo>
                          <a:pt x="1316200" y="2095500"/>
                        </a:lnTo>
                        <a:lnTo>
                          <a:pt x="1305970" y="2108200"/>
                        </a:lnTo>
                        <a:lnTo>
                          <a:pt x="1300504" y="2133600"/>
                        </a:lnTo>
                        <a:lnTo>
                          <a:pt x="1300171" y="2159000"/>
                        </a:lnTo>
                        <a:lnTo>
                          <a:pt x="1304901" y="2184400"/>
                        </a:lnTo>
                        <a:lnTo>
                          <a:pt x="1314474" y="2197100"/>
                        </a:lnTo>
                        <a:lnTo>
                          <a:pt x="1328671" y="2222500"/>
                        </a:lnTo>
                        <a:lnTo>
                          <a:pt x="1384010" y="2273300"/>
                        </a:lnTo>
                        <a:lnTo>
                          <a:pt x="1414676" y="2298700"/>
                        </a:lnTo>
                        <a:lnTo>
                          <a:pt x="1448624" y="2324100"/>
                        </a:lnTo>
                        <a:lnTo>
                          <a:pt x="1485028" y="2336800"/>
                        </a:lnTo>
                        <a:lnTo>
                          <a:pt x="1523063" y="2336800"/>
                        </a:lnTo>
                        <a:lnTo>
                          <a:pt x="1520906" y="2349500"/>
                        </a:lnTo>
                        <a:lnTo>
                          <a:pt x="1516603" y="2349500"/>
                        </a:lnTo>
                        <a:lnTo>
                          <a:pt x="1516267" y="2374900"/>
                        </a:lnTo>
                        <a:lnTo>
                          <a:pt x="1520368" y="2400300"/>
                        </a:lnTo>
                        <a:lnTo>
                          <a:pt x="1528649" y="2413000"/>
                        </a:lnTo>
                        <a:lnTo>
                          <a:pt x="1540853" y="2425700"/>
                        </a:lnTo>
                        <a:lnTo>
                          <a:pt x="1582506" y="2463800"/>
                        </a:lnTo>
                        <a:lnTo>
                          <a:pt x="1602109" y="2489200"/>
                        </a:lnTo>
                        <a:lnTo>
                          <a:pt x="1623454" y="2501900"/>
                        </a:lnTo>
                        <a:lnTo>
                          <a:pt x="1646230" y="2514600"/>
                        </a:lnTo>
                        <a:lnTo>
                          <a:pt x="1670127" y="2514600"/>
                        </a:lnTo>
                        <a:lnTo>
                          <a:pt x="1667318" y="2527300"/>
                        </a:lnTo>
                        <a:lnTo>
                          <a:pt x="1664674" y="2527300"/>
                        </a:lnTo>
                        <a:lnTo>
                          <a:pt x="1662505" y="2540000"/>
                        </a:lnTo>
                        <a:lnTo>
                          <a:pt x="1661122" y="2540000"/>
                        </a:lnTo>
                        <a:lnTo>
                          <a:pt x="1660835" y="2565400"/>
                        </a:lnTo>
                        <a:lnTo>
                          <a:pt x="1664818" y="2578100"/>
                        </a:lnTo>
                        <a:lnTo>
                          <a:pt x="1672869" y="2590800"/>
                        </a:lnTo>
                        <a:lnTo>
                          <a:pt x="1684786" y="2616200"/>
                        </a:lnTo>
                        <a:lnTo>
                          <a:pt x="1723319" y="2654300"/>
                        </a:lnTo>
                        <a:lnTo>
                          <a:pt x="1749464" y="2667000"/>
                        </a:lnTo>
                        <a:lnTo>
                          <a:pt x="1778635" y="2679700"/>
                        </a:lnTo>
                        <a:lnTo>
                          <a:pt x="1809972" y="2692400"/>
                        </a:lnTo>
                        <a:lnTo>
                          <a:pt x="1897167" y="2692400"/>
                        </a:lnTo>
                        <a:lnTo>
                          <a:pt x="1942548" y="2679700"/>
                        </a:lnTo>
                        <a:lnTo>
                          <a:pt x="2050790" y="2679700"/>
                        </a:lnTo>
                        <a:lnTo>
                          <a:pt x="2000997" y="2603500"/>
                        </a:lnTo>
                        <a:lnTo>
                          <a:pt x="1804350" y="2603500"/>
                        </a:lnTo>
                        <a:lnTo>
                          <a:pt x="1786479" y="2590800"/>
                        </a:lnTo>
                        <a:lnTo>
                          <a:pt x="1746585" y="2552700"/>
                        </a:lnTo>
                        <a:lnTo>
                          <a:pt x="1832436" y="2501900"/>
                        </a:lnTo>
                        <a:lnTo>
                          <a:pt x="1934606" y="2501900"/>
                        </a:lnTo>
                        <a:lnTo>
                          <a:pt x="1893112" y="2438400"/>
                        </a:lnTo>
                        <a:lnTo>
                          <a:pt x="1712944" y="2438400"/>
                        </a:lnTo>
                        <a:lnTo>
                          <a:pt x="1688626" y="2425700"/>
                        </a:lnTo>
                        <a:lnTo>
                          <a:pt x="1665812" y="2425700"/>
                        </a:lnTo>
                        <a:lnTo>
                          <a:pt x="1645876" y="2400300"/>
                        </a:lnTo>
                        <a:lnTo>
                          <a:pt x="1603427" y="2374900"/>
                        </a:lnTo>
                        <a:lnTo>
                          <a:pt x="1703361" y="2311400"/>
                        </a:lnTo>
                        <a:lnTo>
                          <a:pt x="1810124" y="2311400"/>
                        </a:lnTo>
                        <a:lnTo>
                          <a:pt x="1768629" y="2247900"/>
                        </a:lnTo>
                        <a:lnTo>
                          <a:pt x="1511375" y="2247900"/>
                        </a:lnTo>
                        <a:lnTo>
                          <a:pt x="1477269" y="2235200"/>
                        </a:lnTo>
                        <a:lnTo>
                          <a:pt x="1447380" y="2209800"/>
                        </a:lnTo>
                        <a:lnTo>
                          <a:pt x="1392030" y="2159000"/>
                        </a:lnTo>
                        <a:lnTo>
                          <a:pt x="1394177" y="2146300"/>
                        </a:lnTo>
                        <a:lnTo>
                          <a:pt x="1535963" y="2057400"/>
                        </a:lnTo>
                        <a:lnTo>
                          <a:pt x="1644147" y="2057400"/>
                        </a:lnTo>
                        <a:lnTo>
                          <a:pt x="1602652" y="1993900"/>
                        </a:lnTo>
                        <a:lnTo>
                          <a:pt x="1618923" y="1981200"/>
                        </a:lnTo>
                        <a:lnTo>
                          <a:pt x="1636753" y="1981200"/>
                        </a:lnTo>
                        <a:lnTo>
                          <a:pt x="1655867" y="1968500"/>
                        </a:lnTo>
                        <a:close/>
                      </a:path>
                      <a:path w="3535045" h="3429000">
                        <a:moveTo>
                          <a:pt x="1934606" y="2501900"/>
                        </a:moveTo>
                        <a:lnTo>
                          <a:pt x="1832436" y="2501900"/>
                        </a:lnTo>
                        <a:lnTo>
                          <a:pt x="1891502" y="2603500"/>
                        </a:lnTo>
                        <a:lnTo>
                          <a:pt x="2000997" y="2603500"/>
                        </a:lnTo>
                        <a:lnTo>
                          <a:pt x="1934606" y="2501900"/>
                        </a:lnTo>
                        <a:close/>
                      </a:path>
                      <a:path w="3535045" h="3429000">
                        <a:moveTo>
                          <a:pt x="3461268" y="2552700"/>
                        </a:moveTo>
                        <a:lnTo>
                          <a:pt x="3276287" y="2552700"/>
                        </a:lnTo>
                        <a:lnTo>
                          <a:pt x="3306998" y="2565400"/>
                        </a:lnTo>
                        <a:lnTo>
                          <a:pt x="3321463" y="2578100"/>
                        </a:lnTo>
                        <a:lnTo>
                          <a:pt x="3365080" y="2578100"/>
                        </a:lnTo>
                        <a:lnTo>
                          <a:pt x="3415639" y="2565400"/>
                        </a:lnTo>
                        <a:lnTo>
                          <a:pt x="3461268" y="2552700"/>
                        </a:lnTo>
                        <a:close/>
                      </a:path>
                      <a:path w="3535045" h="3429000">
                        <a:moveTo>
                          <a:pt x="1256506" y="1447800"/>
                        </a:moveTo>
                        <a:lnTo>
                          <a:pt x="940920" y="1447800"/>
                        </a:lnTo>
                        <a:lnTo>
                          <a:pt x="929495" y="1460500"/>
                        </a:lnTo>
                        <a:lnTo>
                          <a:pt x="919938" y="1460500"/>
                        </a:lnTo>
                        <a:lnTo>
                          <a:pt x="912893" y="1473200"/>
                        </a:lnTo>
                        <a:lnTo>
                          <a:pt x="909285" y="1485900"/>
                        </a:lnTo>
                        <a:lnTo>
                          <a:pt x="909252" y="1498600"/>
                        </a:lnTo>
                        <a:lnTo>
                          <a:pt x="912702" y="1511300"/>
                        </a:lnTo>
                        <a:lnTo>
                          <a:pt x="919542" y="1524000"/>
                        </a:lnTo>
                        <a:lnTo>
                          <a:pt x="1120395" y="1752600"/>
                        </a:lnTo>
                        <a:lnTo>
                          <a:pt x="1125473" y="1765300"/>
                        </a:lnTo>
                        <a:lnTo>
                          <a:pt x="1138970" y="1765300"/>
                        </a:lnTo>
                        <a:lnTo>
                          <a:pt x="1552193" y="1917700"/>
                        </a:lnTo>
                        <a:lnTo>
                          <a:pt x="1540612" y="1930400"/>
                        </a:lnTo>
                        <a:lnTo>
                          <a:pt x="1529654" y="1943100"/>
                        </a:lnTo>
                        <a:lnTo>
                          <a:pt x="1519357" y="1955800"/>
                        </a:lnTo>
                        <a:lnTo>
                          <a:pt x="1509755" y="1968500"/>
                        </a:lnTo>
                        <a:lnTo>
                          <a:pt x="1675990" y="1968500"/>
                        </a:lnTo>
                        <a:lnTo>
                          <a:pt x="1957793" y="2070100"/>
                        </a:lnTo>
                        <a:lnTo>
                          <a:pt x="1960736" y="2070100"/>
                        </a:lnTo>
                        <a:lnTo>
                          <a:pt x="1964055" y="2082800"/>
                        </a:lnTo>
                        <a:lnTo>
                          <a:pt x="1966798" y="2082800"/>
                        </a:lnTo>
                        <a:lnTo>
                          <a:pt x="2358901" y="2476500"/>
                        </a:lnTo>
                        <a:lnTo>
                          <a:pt x="2368530" y="2489200"/>
                        </a:lnTo>
                        <a:lnTo>
                          <a:pt x="2414365" y="2489200"/>
                        </a:lnTo>
                        <a:lnTo>
                          <a:pt x="2423553" y="2476500"/>
                        </a:lnTo>
                        <a:lnTo>
                          <a:pt x="2430430" y="2476500"/>
                        </a:lnTo>
                        <a:lnTo>
                          <a:pt x="2434575" y="2463800"/>
                        </a:lnTo>
                        <a:lnTo>
                          <a:pt x="2455899" y="2362200"/>
                        </a:lnTo>
                        <a:lnTo>
                          <a:pt x="2364765" y="2362200"/>
                        </a:lnTo>
                        <a:lnTo>
                          <a:pt x="2155117" y="2146300"/>
                        </a:lnTo>
                        <a:lnTo>
                          <a:pt x="2413352" y="2146300"/>
                        </a:lnTo>
                        <a:lnTo>
                          <a:pt x="1180623" y="1689100"/>
                        </a:lnTo>
                        <a:lnTo>
                          <a:pt x="1050774" y="1536700"/>
                        </a:lnTo>
                        <a:lnTo>
                          <a:pt x="1515711" y="1536700"/>
                        </a:lnTo>
                        <a:lnTo>
                          <a:pt x="1494846" y="1524000"/>
                        </a:lnTo>
                        <a:lnTo>
                          <a:pt x="1464577" y="1498600"/>
                        </a:lnTo>
                        <a:lnTo>
                          <a:pt x="1457700" y="1485900"/>
                        </a:lnTo>
                        <a:lnTo>
                          <a:pt x="1358974" y="1485900"/>
                        </a:lnTo>
                        <a:lnTo>
                          <a:pt x="1256506" y="1447800"/>
                        </a:lnTo>
                        <a:close/>
                      </a:path>
                      <a:path w="3535045" h="3429000">
                        <a:moveTo>
                          <a:pt x="1515711" y="1536700"/>
                        </a:moveTo>
                        <a:lnTo>
                          <a:pt x="1233030" y="1536700"/>
                        </a:lnTo>
                        <a:lnTo>
                          <a:pt x="3393048" y="2336800"/>
                        </a:lnTo>
                        <a:lnTo>
                          <a:pt x="3407336" y="2336800"/>
                        </a:lnTo>
                        <a:lnTo>
                          <a:pt x="3419812" y="2349500"/>
                        </a:lnTo>
                        <a:lnTo>
                          <a:pt x="3430198" y="2362200"/>
                        </a:lnTo>
                        <a:lnTo>
                          <a:pt x="3438219" y="2374900"/>
                        </a:lnTo>
                        <a:lnTo>
                          <a:pt x="3443426" y="2387600"/>
                        </a:lnTo>
                        <a:lnTo>
                          <a:pt x="3445553" y="2400300"/>
                        </a:lnTo>
                        <a:lnTo>
                          <a:pt x="3444600" y="2425700"/>
                        </a:lnTo>
                        <a:lnTo>
                          <a:pt x="3440565" y="2438400"/>
                        </a:lnTo>
                        <a:lnTo>
                          <a:pt x="3423812" y="2463800"/>
                        </a:lnTo>
                        <a:lnTo>
                          <a:pt x="3398769" y="2476500"/>
                        </a:lnTo>
                        <a:lnTo>
                          <a:pt x="3368957" y="2489200"/>
                        </a:lnTo>
                        <a:lnTo>
                          <a:pt x="3511553" y="2489200"/>
                        </a:lnTo>
                        <a:lnTo>
                          <a:pt x="3524458" y="2463800"/>
                        </a:lnTo>
                        <a:lnTo>
                          <a:pt x="3533016" y="2438400"/>
                        </a:lnTo>
                        <a:lnTo>
                          <a:pt x="3534974" y="2400300"/>
                        </a:lnTo>
                        <a:lnTo>
                          <a:pt x="3530405" y="2374900"/>
                        </a:lnTo>
                        <a:lnTo>
                          <a:pt x="3519379" y="2336800"/>
                        </a:lnTo>
                        <a:lnTo>
                          <a:pt x="3480534" y="2286000"/>
                        </a:lnTo>
                        <a:lnTo>
                          <a:pt x="3423948" y="2247900"/>
                        </a:lnTo>
                        <a:lnTo>
                          <a:pt x="3259670" y="2184400"/>
                        </a:lnTo>
                        <a:lnTo>
                          <a:pt x="3244462" y="2146300"/>
                        </a:lnTo>
                        <a:lnTo>
                          <a:pt x="3147610" y="2146300"/>
                        </a:lnTo>
                        <a:lnTo>
                          <a:pt x="2490897" y="1905000"/>
                        </a:lnTo>
                        <a:lnTo>
                          <a:pt x="2472477" y="1866900"/>
                        </a:lnTo>
                        <a:lnTo>
                          <a:pt x="2370241" y="1866900"/>
                        </a:lnTo>
                        <a:lnTo>
                          <a:pt x="1942150" y="1701800"/>
                        </a:lnTo>
                        <a:lnTo>
                          <a:pt x="2392655" y="1701800"/>
                        </a:lnTo>
                        <a:lnTo>
                          <a:pt x="2368095" y="1651000"/>
                        </a:lnTo>
                        <a:lnTo>
                          <a:pt x="2360333" y="1638300"/>
                        </a:lnTo>
                        <a:lnTo>
                          <a:pt x="2349730" y="1638300"/>
                        </a:lnTo>
                        <a:lnTo>
                          <a:pt x="2338141" y="1625600"/>
                        </a:lnTo>
                        <a:lnTo>
                          <a:pt x="2072231" y="1625600"/>
                        </a:lnTo>
                        <a:lnTo>
                          <a:pt x="2007983" y="1612900"/>
                        </a:lnTo>
                        <a:lnTo>
                          <a:pt x="1870826" y="1612900"/>
                        </a:lnTo>
                        <a:lnTo>
                          <a:pt x="1800353" y="1600200"/>
                        </a:lnTo>
                        <a:lnTo>
                          <a:pt x="1730241" y="1600200"/>
                        </a:lnTo>
                        <a:lnTo>
                          <a:pt x="1591589" y="1574800"/>
                        </a:lnTo>
                        <a:lnTo>
                          <a:pt x="1536576" y="1549400"/>
                        </a:lnTo>
                        <a:lnTo>
                          <a:pt x="1515711" y="1536700"/>
                        </a:lnTo>
                        <a:close/>
                      </a:path>
                      <a:path w="3535045" h="3429000">
                        <a:moveTo>
                          <a:pt x="1810124" y="2311400"/>
                        </a:moveTo>
                        <a:lnTo>
                          <a:pt x="1703361" y="2311400"/>
                        </a:lnTo>
                        <a:lnTo>
                          <a:pt x="1772008" y="2413000"/>
                        </a:lnTo>
                        <a:lnTo>
                          <a:pt x="1737392" y="2425700"/>
                        </a:lnTo>
                        <a:lnTo>
                          <a:pt x="1712944" y="2438400"/>
                        </a:lnTo>
                        <a:lnTo>
                          <a:pt x="1893112" y="2438400"/>
                        </a:lnTo>
                        <a:lnTo>
                          <a:pt x="1810124" y="2311400"/>
                        </a:lnTo>
                        <a:close/>
                      </a:path>
                      <a:path w="3535045" h="3429000">
                        <a:moveTo>
                          <a:pt x="2413352" y="2146300"/>
                        </a:moveTo>
                        <a:lnTo>
                          <a:pt x="2155117" y="2146300"/>
                        </a:lnTo>
                        <a:lnTo>
                          <a:pt x="2392534" y="2235200"/>
                        </a:lnTo>
                        <a:lnTo>
                          <a:pt x="2364765" y="2362200"/>
                        </a:lnTo>
                        <a:lnTo>
                          <a:pt x="2455899" y="2362200"/>
                        </a:lnTo>
                        <a:lnTo>
                          <a:pt x="2477223" y="2260600"/>
                        </a:lnTo>
                        <a:lnTo>
                          <a:pt x="2721534" y="2260600"/>
                        </a:lnTo>
                        <a:lnTo>
                          <a:pt x="2413352" y="2146300"/>
                        </a:lnTo>
                        <a:close/>
                      </a:path>
                      <a:path w="3535045" h="3429000">
                        <a:moveTo>
                          <a:pt x="1644147" y="2057400"/>
                        </a:moveTo>
                        <a:lnTo>
                          <a:pt x="1535963" y="2057400"/>
                        </a:lnTo>
                        <a:lnTo>
                          <a:pt x="1645091" y="2222500"/>
                        </a:lnTo>
                        <a:lnTo>
                          <a:pt x="1584464" y="2247900"/>
                        </a:lnTo>
                        <a:lnTo>
                          <a:pt x="1768629" y="2247900"/>
                        </a:lnTo>
                        <a:lnTo>
                          <a:pt x="1644147" y="2057400"/>
                        </a:lnTo>
                        <a:close/>
                      </a:path>
                      <a:path w="3535045" h="3429000">
                        <a:moveTo>
                          <a:pt x="2667190" y="1384300"/>
                        </a:moveTo>
                        <a:lnTo>
                          <a:pt x="2472238" y="1384300"/>
                        </a:lnTo>
                        <a:lnTo>
                          <a:pt x="2516323" y="1409700"/>
                        </a:lnTo>
                        <a:lnTo>
                          <a:pt x="2558186" y="1422400"/>
                        </a:lnTo>
                        <a:lnTo>
                          <a:pt x="2597218" y="1447800"/>
                        </a:lnTo>
                        <a:lnTo>
                          <a:pt x="2632815" y="1473200"/>
                        </a:lnTo>
                        <a:lnTo>
                          <a:pt x="2664369" y="1511300"/>
                        </a:lnTo>
                        <a:lnTo>
                          <a:pt x="3081518" y="2032000"/>
                        </a:lnTo>
                        <a:lnTo>
                          <a:pt x="3118224" y="2095500"/>
                        </a:lnTo>
                        <a:lnTo>
                          <a:pt x="3133650" y="2120900"/>
                        </a:lnTo>
                        <a:lnTo>
                          <a:pt x="3147610" y="2146300"/>
                        </a:lnTo>
                        <a:lnTo>
                          <a:pt x="3244462" y="2146300"/>
                        </a:lnTo>
                        <a:lnTo>
                          <a:pt x="3226194" y="2095500"/>
                        </a:lnTo>
                        <a:lnTo>
                          <a:pt x="3204714" y="2057400"/>
                        </a:lnTo>
                        <a:lnTo>
                          <a:pt x="3179872" y="2019300"/>
                        </a:lnTo>
                        <a:lnTo>
                          <a:pt x="3151516" y="1981200"/>
                        </a:lnTo>
                        <a:lnTo>
                          <a:pt x="2734188" y="1460500"/>
                        </a:lnTo>
                        <a:lnTo>
                          <a:pt x="2702441" y="1422400"/>
                        </a:lnTo>
                        <a:lnTo>
                          <a:pt x="2667190" y="1384300"/>
                        </a:lnTo>
                        <a:close/>
                      </a:path>
                      <a:path w="3535045" h="3429000">
                        <a:moveTo>
                          <a:pt x="2392655" y="1701800"/>
                        </a:moveTo>
                        <a:lnTo>
                          <a:pt x="1942150" y="1701800"/>
                        </a:lnTo>
                        <a:lnTo>
                          <a:pt x="2008771" y="1714500"/>
                        </a:lnTo>
                        <a:lnTo>
                          <a:pt x="2299647" y="1714500"/>
                        </a:lnTo>
                        <a:lnTo>
                          <a:pt x="2370241" y="1866900"/>
                        </a:lnTo>
                        <a:lnTo>
                          <a:pt x="2472477" y="1866900"/>
                        </a:lnTo>
                        <a:lnTo>
                          <a:pt x="2392655" y="1701800"/>
                        </a:lnTo>
                        <a:close/>
                      </a:path>
                      <a:path w="3535045" h="3429000">
                        <a:moveTo>
                          <a:pt x="2406617" y="88900"/>
                        </a:moveTo>
                        <a:lnTo>
                          <a:pt x="2317049" y="88900"/>
                        </a:lnTo>
                        <a:lnTo>
                          <a:pt x="2317049" y="1295400"/>
                        </a:lnTo>
                        <a:lnTo>
                          <a:pt x="1375989" y="1320800"/>
                        </a:lnTo>
                        <a:lnTo>
                          <a:pt x="1359829" y="1320800"/>
                        </a:lnTo>
                        <a:lnTo>
                          <a:pt x="1346438" y="1333500"/>
                        </a:lnTo>
                        <a:lnTo>
                          <a:pt x="1336969" y="1346200"/>
                        </a:lnTo>
                        <a:lnTo>
                          <a:pt x="1332577" y="1358900"/>
                        </a:lnTo>
                        <a:lnTo>
                          <a:pt x="1332466" y="1371600"/>
                        </a:lnTo>
                        <a:lnTo>
                          <a:pt x="1334482" y="1397000"/>
                        </a:lnTo>
                        <a:lnTo>
                          <a:pt x="1342145" y="1447800"/>
                        </a:lnTo>
                        <a:lnTo>
                          <a:pt x="1358974" y="1485900"/>
                        </a:lnTo>
                        <a:lnTo>
                          <a:pt x="1457700" y="1485900"/>
                        </a:lnTo>
                        <a:lnTo>
                          <a:pt x="1443945" y="1460500"/>
                        </a:lnTo>
                        <a:lnTo>
                          <a:pt x="1431128" y="1435100"/>
                        </a:lnTo>
                        <a:lnTo>
                          <a:pt x="1424302" y="1409700"/>
                        </a:lnTo>
                        <a:lnTo>
                          <a:pt x="2379822" y="1384300"/>
                        </a:lnTo>
                        <a:lnTo>
                          <a:pt x="2667190" y="1384300"/>
                        </a:lnTo>
                        <a:lnTo>
                          <a:pt x="2628873" y="1358900"/>
                        </a:lnTo>
                        <a:lnTo>
                          <a:pt x="2587927" y="1333500"/>
                        </a:lnTo>
                        <a:lnTo>
                          <a:pt x="2544791" y="1320800"/>
                        </a:lnTo>
                        <a:lnTo>
                          <a:pt x="2453699" y="1295400"/>
                        </a:lnTo>
                        <a:lnTo>
                          <a:pt x="2406617" y="1295400"/>
                        </a:lnTo>
                        <a:lnTo>
                          <a:pt x="2406617" y="88900"/>
                        </a:lnTo>
                        <a:close/>
                      </a:path>
                      <a:path w="3535045" h="3429000">
                        <a:moveTo>
                          <a:pt x="2361833" y="0"/>
                        </a:moveTo>
                        <a:lnTo>
                          <a:pt x="44783" y="0"/>
                        </a:lnTo>
                        <a:lnTo>
                          <a:pt x="27308" y="12700"/>
                        </a:lnTo>
                        <a:lnTo>
                          <a:pt x="2379225" y="12700"/>
                        </a:lnTo>
                        <a:lnTo>
                          <a:pt x="2361833" y="0"/>
                        </a:lnTo>
                        <a:close/>
                      </a:path>
                    </a:pathLst>
                  </a:custGeom>
                  <a:solidFill>
                    <a:srgbClr val="00A651"/>
                  </a:solidFill>
                </p:spPr>
                <p:txBody>
                  <a:bodyPr wrap="square" lIns="0" tIns="0" rIns="0" bIns="0" rtlCol="0"/>
                  <a:lstStyle/>
                  <a:p>
                    <a:endParaRPr sz="1092"/>
                  </a:p>
                </p:txBody>
              </p:sp>
              <p:sp>
                <p:nvSpPr>
                  <p:cNvPr id="15" name="object 15"/>
                  <p:cNvSpPr/>
                  <p:nvPr/>
                </p:nvSpPr>
                <p:spPr>
                  <a:xfrm>
                    <a:off x="8383061" y="4067908"/>
                    <a:ext cx="1638935" cy="89535"/>
                  </a:xfrm>
                  <a:custGeom>
                    <a:avLst/>
                    <a:gdLst/>
                    <a:ahLst/>
                    <a:cxnLst/>
                    <a:rect l="l" t="t" r="r" b="b"/>
                    <a:pathLst>
                      <a:path w="1638934" h="89535">
                        <a:moveTo>
                          <a:pt x="1593846" y="0"/>
                        </a:moveTo>
                        <a:lnTo>
                          <a:pt x="44783" y="0"/>
                        </a:lnTo>
                        <a:lnTo>
                          <a:pt x="27387" y="3500"/>
                        </a:lnTo>
                        <a:lnTo>
                          <a:pt x="13148" y="13050"/>
                        </a:lnTo>
                        <a:lnTo>
                          <a:pt x="3531" y="27224"/>
                        </a:lnTo>
                        <a:lnTo>
                          <a:pt x="0" y="44595"/>
                        </a:lnTo>
                        <a:lnTo>
                          <a:pt x="3531" y="62063"/>
                        </a:lnTo>
                        <a:lnTo>
                          <a:pt x="13148" y="76286"/>
                        </a:lnTo>
                        <a:lnTo>
                          <a:pt x="27387" y="85855"/>
                        </a:lnTo>
                        <a:lnTo>
                          <a:pt x="44783" y="89358"/>
                        </a:lnTo>
                        <a:lnTo>
                          <a:pt x="1593846" y="89358"/>
                        </a:lnTo>
                        <a:lnTo>
                          <a:pt x="1611208" y="85855"/>
                        </a:lnTo>
                        <a:lnTo>
                          <a:pt x="1625383" y="76286"/>
                        </a:lnTo>
                        <a:lnTo>
                          <a:pt x="1634938" y="62063"/>
                        </a:lnTo>
                        <a:lnTo>
                          <a:pt x="1638442" y="44595"/>
                        </a:lnTo>
                        <a:lnTo>
                          <a:pt x="1634938" y="27224"/>
                        </a:lnTo>
                        <a:lnTo>
                          <a:pt x="1625383" y="13050"/>
                        </a:lnTo>
                        <a:lnTo>
                          <a:pt x="1611208" y="3500"/>
                        </a:lnTo>
                        <a:lnTo>
                          <a:pt x="1593846" y="0"/>
                        </a:lnTo>
                        <a:close/>
                      </a:path>
                    </a:pathLst>
                  </a:custGeom>
                  <a:solidFill>
                    <a:srgbClr val="00A651"/>
                  </a:solidFill>
                </p:spPr>
                <p:txBody>
                  <a:bodyPr wrap="square" lIns="0" tIns="0" rIns="0" bIns="0" rtlCol="0"/>
                  <a:lstStyle/>
                  <a:p>
                    <a:endParaRPr sz="1092"/>
                  </a:p>
                </p:txBody>
              </p:sp>
              <p:sp>
                <p:nvSpPr>
                  <p:cNvPr id="16" name="object 16"/>
                  <p:cNvSpPr/>
                  <p:nvPr/>
                </p:nvSpPr>
                <p:spPr>
                  <a:xfrm>
                    <a:off x="8383020" y="4382180"/>
                    <a:ext cx="1250315" cy="90170"/>
                  </a:xfrm>
                  <a:custGeom>
                    <a:avLst/>
                    <a:gdLst/>
                    <a:ahLst/>
                    <a:cxnLst/>
                    <a:rect l="l" t="t" r="r" b="b"/>
                    <a:pathLst>
                      <a:path w="1250315" h="90170">
                        <a:moveTo>
                          <a:pt x="1205460" y="0"/>
                        </a:moveTo>
                        <a:lnTo>
                          <a:pt x="44783" y="0"/>
                        </a:lnTo>
                        <a:lnTo>
                          <a:pt x="27392" y="3529"/>
                        </a:lnTo>
                        <a:lnTo>
                          <a:pt x="13152" y="13143"/>
                        </a:lnTo>
                        <a:lnTo>
                          <a:pt x="3532" y="27379"/>
                        </a:lnTo>
                        <a:lnTo>
                          <a:pt x="0" y="44773"/>
                        </a:lnTo>
                        <a:lnTo>
                          <a:pt x="3532" y="62167"/>
                        </a:lnTo>
                        <a:lnTo>
                          <a:pt x="13152" y="76403"/>
                        </a:lnTo>
                        <a:lnTo>
                          <a:pt x="27392" y="86017"/>
                        </a:lnTo>
                        <a:lnTo>
                          <a:pt x="44783" y="89547"/>
                        </a:lnTo>
                        <a:lnTo>
                          <a:pt x="1205460" y="89547"/>
                        </a:lnTo>
                        <a:lnTo>
                          <a:pt x="1222936" y="86017"/>
                        </a:lnTo>
                        <a:lnTo>
                          <a:pt x="1237166" y="76403"/>
                        </a:lnTo>
                        <a:lnTo>
                          <a:pt x="1246739" y="62167"/>
                        </a:lnTo>
                        <a:lnTo>
                          <a:pt x="1250244" y="44773"/>
                        </a:lnTo>
                        <a:lnTo>
                          <a:pt x="1246739" y="27379"/>
                        </a:lnTo>
                        <a:lnTo>
                          <a:pt x="1237166" y="13143"/>
                        </a:lnTo>
                        <a:lnTo>
                          <a:pt x="1222936" y="3529"/>
                        </a:lnTo>
                        <a:lnTo>
                          <a:pt x="1205460" y="0"/>
                        </a:lnTo>
                        <a:close/>
                      </a:path>
                    </a:pathLst>
                  </a:custGeom>
                  <a:solidFill>
                    <a:srgbClr val="00A651"/>
                  </a:solidFill>
                </p:spPr>
                <p:txBody>
                  <a:bodyPr wrap="square" lIns="0" tIns="0" rIns="0" bIns="0" rtlCol="0"/>
                  <a:lstStyle/>
                  <a:p>
                    <a:endParaRPr sz="1092"/>
                  </a:p>
                </p:txBody>
              </p:sp>
            </p:grpSp>
            <p:grpSp>
              <p:nvGrpSpPr>
                <p:cNvPr id="17" name="Group 16"/>
                <p:cNvGrpSpPr/>
                <p:nvPr/>
              </p:nvGrpSpPr>
              <p:grpSpPr>
                <a:xfrm>
                  <a:off x="465591" y="3973416"/>
                  <a:ext cx="252489" cy="351340"/>
                  <a:chOff x="13883802" y="3441769"/>
                  <a:chExt cx="2990215" cy="3783329"/>
                </a:xfrm>
              </p:grpSpPr>
              <p:sp>
                <p:nvSpPr>
                  <p:cNvPr id="18" name="object 9"/>
                  <p:cNvSpPr/>
                  <p:nvPr/>
                </p:nvSpPr>
                <p:spPr>
                  <a:xfrm>
                    <a:off x="14900800" y="5045716"/>
                    <a:ext cx="1028700" cy="1041400"/>
                  </a:xfrm>
                  <a:custGeom>
                    <a:avLst/>
                    <a:gdLst/>
                    <a:ahLst/>
                    <a:cxnLst/>
                    <a:rect l="l" t="t" r="r" b="b"/>
                    <a:pathLst>
                      <a:path w="1028700" h="1041400">
                        <a:moveTo>
                          <a:pt x="514329" y="0"/>
                        </a:moveTo>
                        <a:lnTo>
                          <a:pt x="467587" y="2131"/>
                        </a:lnTo>
                        <a:lnTo>
                          <a:pt x="422005" y="8402"/>
                        </a:lnTo>
                        <a:lnTo>
                          <a:pt x="377768" y="18627"/>
                        </a:lnTo>
                        <a:lnTo>
                          <a:pt x="335058" y="32622"/>
                        </a:lnTo>
                        <a:lnTo>
                          <a:pt x="294059" y="50200"/>
                        </a:lnTo>
                        <a:lnTo>
                          <a:pt x="254952" y="71178"/>
                        </a:lnTo>
                        <a:lnTo>
                          <a:pt x="217923" y="95369"/>
                        </a:lnTo>
                        <a:lnTo>
                          <a:pt x="183152" y="122589"/>
                        </a:lnTo>
                        <a:lnTo>
                          <a:pt x="150825" y="152652"/>
                        </a:lnTo>
                        <a:lnTo>
                          <a:pt x="121123" y="185373"/>
                        </a:lnTo>
                        <a:lnTo>
                          <a:pt x="94230" y="220568"/>
                        </a:lnTo>
                        <a:lnTo>
                          <a:pt x="70328" y="258050"/>
                        </a:lnTo>
                        <a:lnTo>
                          <a:pt x="49602" y="297635"/>
                        </a:lnTo>
                        <a:lnTo>
                          <a:pt x="32233" y="339138"/>
                        </a:lnTo>
                        <a:lnTo>
                          <a:pt x="18405" y="382373"/>
                        </a:lnTo>
                        <a:lnTo>
                          <a:pt x="8302" y="427156"/>
                        </a:lnTo>
                        <a:lnTo>
                          <a:pt x="2106" y="473301"/>
                        </a:lnTo>
                        <a:lnTo>
                          <a:pt x="0" y="520622"/>
                        </a:lnTo>
                        <a:lnTo>
                          <a:pt x="2106" y="567941"/>
                        </a:lnTo>
                        <a:lnTo>
                          <a:pt x="8302" y="614082"/>
                        </a:lnTo>
                        <a:lnTo>
                          <a:pt x="18405" y="658861"/>
                        </a:lnTo>
                        <a:lnTo>
                          <a:pt x="32233" y="702093"/>
                        </a:lnTo>
                        <a:lnTo>
                          <a:pt x="49602" y="743592"/>
                        </a:lnTo>
                        <a:lnTo>
                          <a:pt x="70328" y="783174"/>
                        </a:lnTo>
                        <a:lnTo>
                          <a:pt x="94230" y="820654"/>
                        </a:lnTo>
                        <a:lnTo>
                          <a:pt x="121123" y="855845"/>
                        </a:lnTo>
                        <a:lnTo>
                          <a:pt x="150825" y="888564"/>
                        </a:lnTo>
                        <a:lnTo>
                          <a:pt x="183152" y="918625"/>
                        </a:lnTo>
                        <a:lnTo>
                          <a:pt x="217923" y="945842"/>
                        </a:lnTo>
                        <a:lnTo>
                          <a:pt x="254952" y="970031"/>
                        </a:lnTo>
                        <a:lnTo>
                          <a:pt x="294059" y="991007"/>
                        </a:lnTo>
                        <a:lnTo>
                          <a:pt x="335058" y="1008584"/>
                        </a:lnTo>
                        <a:lnTo>
                          <a:pt x="377768" y="1022577"/>
                        </a:lnTo>
                        <a:lnTo>
                          <a:pt x="422005" y="1032802"/>
                        </a:lnTo>
                        <a:lnTo>
                          <a:pt x="467587" y="1039072"/>
                        </a:lnTo>
                        <a:lnTo>
                          <a:pt x="514329" y="1041203"/>
                        </a:lnTo>
                        <a:lnTo>
                          <a:pt x="561070" y="1039072"/>
                        </a:lnTo>
                        <a:lnTo>
                          <a:pt x="606651" y="1032802"/>
                        </a:lnTo>
                        <a:lnTo>
                          <a:pt x="650887" y="1022577"/>
                        </a:lnTo>
                        <a:lnTo>
                          <a:pt x="693596" y="1008584"/>
                        </a:lnTo>
                        <a:lnTo>
                          <a:pt x="734596" y="991007"/>
                        </a:lnTo>
                        <a:lnTo>
                          <a:pt x="773702" y="970031"/>
                        </a:lnTo>
                        <a:lnTo>
                          <a:pt x="810732" y="945842"/>
                        </a:lnTo>
                        <a:lnTo>
                          <a:pt x="837816" y="924642"/>
                        </a:lnTo>
                        <a:lnTo>
                          <a:pt x="514329" y="924642"/>
                        </a:lnTo>
                        <a:lnTo>
                          <a:pt x="467860" y="921918"/>
                        </a:lnTo>
                        <a:lnTo>
                          <a:pt x="422943" y="913950"/>
                        </a:lnTo>
                        <a:lnTo>
                          <a:pt x="379883" y="901044"/>
                        </a:lnTo>
                        <a:lnTo>
                          <a:pt x="338981" y="883505"/>
                        </a:lnTo>
                        <a:lnTo>
                          <a:pt x="300540" y="861640"/>
                        </a:lnTo>
                        <a:lnTo>
                          <a:pt x="264862" y="835755"/>
                        </a:lnTo>
                        <a:lnTo>
                          <a:pt x="232249" y="806154"/>
                        </a:lnTo>
                        <a:lnTo>
                          <a:pt x="203004" y="773145"/>
                        </a:lnTo>
                        <a:lnTo>
                          <a:pt x="177428" y="737032"/>
                        </a:lnTo>
                        <a:lnTo>
                          <a:pt x="155825" y="698122"/>
                        </a:lnTo>
                        <a:lnTo>
                          <a:pt x="138496" y="656720"/>
                        </a:lnTo>
                        <a:lnTo>
                          <a:pt x="125744" y="613132"/>
                        </a:lnTo>
                        <a:lnTo>
                          <a:pt x="117871" y="567664"/>
                        </a:lnTo>
                        <a:lnTo>
                          <a:pt x="115179" y="520622"/>
                        </a:lnTo>
                        <a:lnTo>
                          <a:pt x="117871" y="473577"/>
                        </a:lnTo>
                        <a:lnTo>
                          <a:pt x="125744" y="428112"/>
                        </a:lnTo>
                        <a:lnTo>
                          <a:pt x="138496" y="384531"/>
                        </a:lnTo>
                        <a:lnTo>
                          <a:pt x="155825" y="343141"/>
                        </a:lnTo>
                        <a:lnTo>
                          <a:pt x="177428" y="304245"/>
                        </a:lnTo>
                        <a:lnTo>
                          <a:pt x="203004" y="268149"/>
                        </a:lnTo>
                        <a:lnTo>
                          <a:pt x="232249" y="235157"/>
                        </a:lnTo>
                        <a:lnTo>
                          <a:pt x="264862" y="205575"/>
                        </a:lnTo>
                        <a:lnTo>
                          <a:pt x="300540" y="179708"/>
                        </a:lnTo>
                        <a:lnTo>
                          <a:pt x="338981" y="157860"/>
                        </a:lnTo>
                        <a:lnTo>
                          <a:pt x="379883" y="140336"/>
                        </a:lnTo>
                        <a:lnTo>
                          <a:pt x="422943" y="127442"/>
                        </a:lnTo>
                        <a:lnTo>
                          <a:pt x="467860" y="119482"/>
                        </a:lnTo>
                        <a:lnTo>
                          <a:pt x="514329" y="116760"/>
                        </a:lnTo>
                        <a:lnTo>
                          <a:pt x="838057" y="116760"/>
                        </a:lnTo>
                        <a:lnTo>
                          <a:pt x="810732" y="95369"/>
                        </a:lnTo>
                        <a:lnTo>
                          <a:pt x="773702" y="71178"/>
                        </a:lnTo>
                        <a:lnTo>
                          <a:pt x="734596" y="50200"/>
                        </a:lnTo>
                        <a:lnTo>
                          <a:pt x="693596" y="32622"/>
                        </a:lnTo>
                        <a:lnTo>
                          <a:pt x="650887" y="18627"/>
                        </a:lnTo>
                        <a:lnTo>
                          <a:pt x="606651" y="8402"/>
                        </a:lnTo>
                        <a:lnTo>
                          <a:pt x="561070" y="2131"/>
                        </a:lnTo>
                        <a:lnTo>
                          <a:pt x="514329" y="0"/>
                        </a:lnTo>
                        <a:close/>
                      </a:path>
                      <a:path w="1028700" h="1041400">
                        <a:moveTo>
                          <a:pt x="838057" y="116760"/>
                        </a:moveTo>
                        <a:lnTo>
                          <a:pt x="514329" y="116760"/>
                        </a:lnTo>
                        <a:lnTo>
                          <a:pt x="560799" y="119482"/>
                        </a:lnTo>
                        <a:lnTo>
                          <a:pt x="605715" y="127442"/>
                        </a:lnTo>
                        <a:lnTo>
                          <a:pt x="648774" y="140336"/>
                        </a:lnTo>
                        <a:lnTo>
                          <a:pt x="689675" y="157860"/>
                        </a:lnTo>
                        <a:lnTo>
                          <a:pt x="728115" y="179708"/>
                        </a:lnTo>
                        <a:lnTo>
                          <a:pt x="763793" y="205575"/>
                        </a:lnTo>
                        <a:lnTo>
                          <a:pt x="796405" y="235157"/>
                        </a:lnTo>
                        <a:lnTo>
                          <a:pt x="825649" y="268149"/>
                        </a:lnTo>
                        <a:lnTo>
                          <a:pt x="851223" y="304245"/>
                        </a:lnTo>
                        <a:lnTo>
                          <a:pt x="872826" y="343141"/>
                        </a:lnTo>
                        <a:lnTo>
                          <a:pt x="890154" y="384531"/>
                        </a:lnTo>
                        <a:lnTo>
                          <a:pt x="902905" y="428112"/>
                        </a:lnTo>
                        <a:lnTo>
                          <a:pt x="910778" y="473577"/>
                        </a:lnTo>
                        <a:lnTo>
                          <a:pt x="913469" y="520622"/>
                        </a:lnTo>
                        <a:lnTo>
                          <a:pt x="910778" y="567664"/>
                        </a:lnTo>
                        <a:lnTo>
                          <a:pt x="902905" y="613132"/>
                        </a:lnTo>
                        <a:lnTo>
                          <a:pt x="890154" y="656720"/>
                        </a:lnTo>
                        <a:lnTo>
                          <a:pt x="872826" y="698122"/>
                        </a:lnTo>
                        <a:lnTo>
                          <a:pt x="851223" y="737032"/>
                        </a:lnTo>
                        <a:lnTo>
                          <a:pt x="825649" y="773145"/>
                        </a:lnTo>
                        <a:lnTo>
                          <a:pt x="796405" y="806154"/>
                        </a:lnTo>
                        <a:lnTo>
                          <a:pt x="763793" y="835755"/>
                        </a:lnTo>
                        <a:lnTo>
                          <a:pt x="728115" y="861640"/>
                        </a:lnTo>
                        <a:lnTo>
                          <a:pt x="689675" y="883505"/>
                        </a:lnTo>
                        <a:lnTo>
                          <a:pt x="648774" y="901044"/>
                        </a:lnTo>
                        <a:lnTo>
                          <a:pt x="605715" y="913950"/>
                        </a:lnTo>
                        <a:lnTo>
                          <a:pt x="560799" y="921918"/>
                        </a:lnTo>
                        <a:lnTo>
                          <a:pt x="514329" y="924642"/>
                        </a:lnTo>
                        <a:lnTo>
                          <a:pt x="837816" y="924642"/>
                        </a:lnTo>
                        <a:lnTo>
                          <a:pt x="877830" y="888564"/>
                        </a:lnTo>
                        <a:lnTo>
                          <a:pt x="907533" y="855845"/>
                        </a:lnTo>
                        <a:lnTo>
                          <a:pt x="934426" y="820654"/>
                        </a:lnTo>
                        <a:lnTo>
                          <a:pt x="958328" y="783174"/>
                        </a:lnTo>
                        <a:lnTo>
                          <a:pt x="979055" y="743592"/>
                        </a:lnTo>
                        <a:lnTo>
                          <a:pt x="996425" y="702093"/>
                        </a:lnTo>
                        <a:lnTo>
                          <a:pt x="1010253" y="658861"/>
                        </a:lnTo>
                        <a:lnTo>
                          <a:pt x="1020356" y="614082"/>
                        </a:lnTo>
                        <a:lnTo>
                          <a:pt x="1026553" y="567941"/>
                        </a:lnTo>
                        <a:lnTo>
                          <a:pt x="1028659" y="520622"/>
                        </a:lnTo>
                        <a:lnTo>
                          <a:pt x="1026553" y="473301"/>
                        </a:lnTo>
                        <a:lnTo>
                          <a:pt x="1020356" y="427156"/>
                        </a:lnTo>
                        <a:lnTo>
                          <a:pt x="1010253" y="382373"/>
                        </a:lnTo>
                        <a:lnTo>
                          <a:pt x="996425" y="339138"/>
                        </a:lnTo>
                        <a:lnTo>
                          <a:pt x="979055" y="297635"/>
                        </a:lnTo>
                        <a:lnTo>
                          <a:pt x="958328" y="258050"/>
                        </a:lnTo>
                        <a:lnTo>
                          <a:pt x="934426" y="220568"/>
                        </a:lnTo>
                        <a:lnTo>
                          <a:pt x="907533" y="185373"/>
                        </a:lnTo>
                        <a:lnTo>
                          <a:pt x="877830" y="152652"/>
                        </a:lnTo>
                        <a:lnTo>
                          <a:pt x="845502" y="122589"/>
                        </a:lnTo>
                        <a:lnTo>
                          <a:pt x="838057" y="116760"/>
                        </a:lnTo>
                        <a:close/>
                      </a:path>
                    </a:pathLst>
                  </a:custGeom>
                  <a:solidFill>
                    <a:srgbClr val="00A651"/>
                  </a:solidFill>
                </p:spPr>
                <p:txBody>
                  <a:bodyPr wrap="square" lIns="0" tIns="0" rIns="0" bIns="0" rtlCol="0"/>
                  <a:lstStyle/>
                  <a:p>
                    <a:endParaRPr sz="1092"/>
                  </a:p>
                </p:txBody>
              </p:sp>
              <p:sp>
                <p:nvSpPr>
                  <p:cNvPr id="19" name="object 10"/>
                  <p:cNvSpPr/>
                  <p:nvPr/>
                </p:nvSpPr>
                <p:spPr>
                  <a:xfrm>
                    <a:off x="14404333" y="4541985"/>
                    <a:ext cx="2023110" cy="2047875"/>
                  </a:xfrm>
                  <a:custGeom>
                    <a:avLst/>
                    <a:gdLst/>
                    <a:ahLst/>
                    <a:cxnLst/>
                    <a:rect l="l" t="t" r="r" b="b"/>
                    <a:pathLst>
                      <a:path w="2023109" h="2047875">
                        <a:moveTo>
                          <a:pt x="889239" y="1716680"/>
                        </a:moveTo>
                        <a:lnTo>
                          <a:pt x="648692" y="1716680"/>
                        </a:lnTo>
                        <a:lnTo>
                          <a:pt x="681130" y="1733246"/>
                        </a:lnTo>
                        <a:lnTo>
                          <a:pt x="714157" y="1748082"/>
                        </a:lnTo>
                        <a:lnTo>
                          <a:pt x="747696" y="1761199"/>
                        </a:lnTo>
                        <a:lnTo>
                          <a:pt x="781672" y="1772605"/>
                        </a:lnTo>
                        <a:lnTo>
                          <a:pt x="819221" y="1999059"/>
                        </a:lnTo>
                        <a:lnTo>
                          <a:pt x="826131" y="2018557"/>
                        </a:lnTo>
                        <a:lnTo>
                          <a:pt x="838872" y="2033981"/>
                        </a:lnTo>
                        <a:lnTo>
                          <a:pt x="856015" y="2044121"/>
                        </a:lnTo>
                        <a:lnTo>
                          <a:pt x="876130" y="2047770"/>
                        </a:lnTo>
                        <a:lnTo>
                          <a:pt x="1137012" y="2047550"/>
                        </a:lnTo>
                        <a:lnTo>
                          <a:pt x="1173388" y="2034379"/>
                        </a:lnTo>
                        <a:lnTo>
                          <a:pt x="1193335" y="2000829"/>
                        </a:lnTo>
                        <a:lnTo>
                          <a:pt x="1207420" y="1930998"/>
                        </a:lnTo>
                        <a:lnTo>
                          <a:pt x="924820" y="1930998"/>
                        </a:lnTo>
                        <a:lnTo>
                          <a:pt x="889239" y="1716680"/>
                        </a:lnTo>
                        <a:close/>
                      </a:path>
                      <a:path w="2023109" h="2047875">
                        <a:moveTo>
                          <a:pt x="1377362" y="1590433"/>
                        </a:moveTo>
                        <a:lnTo>
                          <a:pt x="1361097" y="1592128"/>
                        </a:lnTo>
                        <a:lnTo>
                          <a:pt x="1345676" y="1598558"/>
                        </a:lnTo>
                        <a:lnTo>
                          <a:pt x="1304854" y="1621195"/>
                        </a:lnTo>
                        <a:lnTo>
                          <a:pt x="1262858" y="1640667"/>
                        </a:lnTo>
                        <a:lnTo>
                          <a:pt x="1219740" y="1656907"/>
                        </a:lnTo>
                        <a:lnTo>
                          <a:pt x="1175932" y="1669739"/>
                        </a:lnTo>
                        <a:lnTo>
                          <a:pt x="1160833" y="1675970"/>
                        </a:lnTo>
                        <a:lnTo>
                          <a:pt x="1148262" y="1685995"/>
                        </a:lnTo>
                        <a:lnTo>
                          <a:pt x="1138916" y="1699139"/>
                        </a:lnTo>
                        <a:lnTo>
                          <a:pt x="1133494" y="1714722"/>
                        </a:lnTo>
                        <a:lnTo>
                          <a:pt x="1089883" y="1930820"/>
                        </a:lnTo>
                        <a:lnTo>
                          <a:pt x="924820" y="1930998"/>
                        </a:lnTo>
                        <a:lnTo>
                          <a:pt x="1207420" y="1930998"/>
                        </a:lnTo>
                        <a:lnTo>
                          <a:pt x="1239292" y="1772993"/>
                        </a:lnTo>
                        <a:lnTo>
                          <a:pt x="1273093" y="1761622"/>
                        </a:lnTo>
                        <a:lnTo>
                          <a:pt x="1306419" y="1748622"/>
                        </a:lnTo>
                        <a:lnTo>
                          <a:pt x="1339232" y="1733972"/>
                        </a:lnTo>
                        <a:lnTo>
                          <a:pt x="1371497" y="1717654"/>
                        </a:lnTo>
                        <a:lnTo>
                          <a:pt x="1570384" y="1717654"/>
                        </a:lnTo>
                        <a:lnTo>
                          <a:pt x="1408459" y="1601092"/>
                        </a:lnTo>
                        <a:lnTo>
                          <a:pt x="1393479" y="1593434"/>
                        </a:lnTo>
                        <a:lnTo>
                          <a:pt x="1377362" y="1590433"/>
                        </a:lnTo>
                        <a:close/>
                      </a:path>
                      <a:path w="2023109" h="2047875">
                        <a:moveTo>
                          <a:pt x="1570384" y="1717654"/>
                        </a:moveTo>
                        <a:lnTo>
                          <a:pt x="1371497" y="1717654"/>
                        </a:lnTo>
                        <a:lnTo>
                          <a:pt x="1556696" y="1850812"/>
                        </a:lnTo>
                        <a:lnTo>
                          <a:pt x="1575151" y="1859692"/>
                        </a:lnTo>
                        <a:lnTo>
                          <a:pt x="1594926" y="1861485"/>
                        </a:lnTo>
                        <a:lnTo>
                          <a:pt x="1614114" y="1856378"/>
                        </a:lnTo>
                        <a:lnTo>
                          <a:pt x="1630808" y="1844561"/>
                        </a:lnTo>
                        <a:lnTo>
                          <a:pt x="1746810" y="1727224"/>
                        </a:lnTo>
                        <a:lnTo>
                          <a:pt x="1583679" y="1727224"/>
                        </a:lnTo>
                        <a:lnTo>
                          <a:pt x="1570384" y="1717654"/>
                        </a:lnTo>
                        <a:close/>
                      </a:path>
                      <a:path w="2023109" h="2047875">
                        <a:moveTo>
                          <a:pt x="420023" y="193196"/>
                        </a:moveTo>
                        <a:lnTo>
                          <a:pt x="385066" y="210035"/>
                        </a:lnTo>
                        <a:lnTo>
                          <a:pt x="200454" y="396815"/>
                        </a:lnTo>
                        <a:lnTo>
                          <a:pt x="183856" y="433189"/>
                        </a:lnTo>
                        <a:lnTo>
                          <a:pt x="185631" y="453191"/>
                        </a:lnTo>
                        <a:lnTo>
                          <a:pt x="194391" y="471912"/>
                        </a:lnTo>
                        <a:lnTo>
                          <a:pt x="326011" y="659236"/>
                        </a:lnTo>
                        <a:lnTo>
                          <a:pt x="309812" y="691917"/>
                        </a:lnTo>
                        <a:lnTo>
                          <a:pt x="295260" y="725108"/>
                        </a:lnTo>
                        <a:lnTo>
                          <a:pt x="282393" y="758810"/>
                        </a:lnTo>
                        <a:lnTo>
                          <a:pt x="271248" y="793022"/>
                        </a:lnTo>
                        <a:lnTo>
                          <a:pt x="46155" y="839555"/>
                        </a:lnTo>
                        <a:lnTo>
                          <a:pt x="27644" y="846913"/>
                        </a:lnTo>
                        <a:lnTo>
                          <a:pt x="13033" y="859821"/>
                        </a:lnTo>
                        <a:lnTo>
                          <a:pt x="3445" y="876876"/>
                        </a:lnTo>
                        <a:lnTo>
                          <a:pt x="0" y="896674"/>
                        </a:lnTo>
                        <a:lnTo>
                          <a:pt x="0" y="1161064"/>
                        </a:lnTo>
                        <a:lnTo>
                          <a:pt x="13714" y="1198761"/>
                        </a:lnTo>
                        <a:lnTo>
                          <a:pt x="48113" y="1218570"/>
                        </a:lnTo>
                        <a:lnTo>
                          <a:pt x="271635" y="1256506"/>
                        </a:lnTo>
                        <a:lnTo>
                          <a:pt x="283001" y="1290961"/>
                        </a:lnTo>
                        <a:lnTo>
                          <a:pt x="295720" y="1324369"/>
                        </a:lnTo>
                        <a:lnTo>
                          <a:pt x="310006" y="1357215"/>
                        </a:lnTo>
                        <a:lnTo>
                          <a:pt x="325812" y="1389287"/>
                        </a:lnTo>
                        <a:lnTo>
                          <a:pt x="194391" y="1575470"/>
                        </a:lnTo>
                        <a:lnTo>
                          <a:pt x="185631" y="1594191"/>
                        </a:lnTo>
                        <a:lnTo>
                          <a:pt x="183856" y="1614194"/>
                        </a:lnTo>
                        <a:lnTo>
                          <a:pt x="188865" y="1633612"/>
                        </a:lnTo>
                        <a:lnTo>
                          <a:pt x="200454" y="1650578"/>
                        </a:lnTo>
                        <a:lnTo>
                          <a:pt x="385066" y="1837525"/>
                        </a:lnTo>
                        <a:lnTo>
                          <a:pt x="401381" y="1849077"/>
                        </a:lnTo>
                        <a:lnTo>
                          <a:pt x="420098" y="1854272"/>
                        </a:lnTo>
                        <a:lnTo>
                          <a:pt x="439437" y="1852899"/>
                        </a:lnTo>
                        <a:lnTo>
                          <a:pt x="457619" y="1844750"/>
                        </a:lnTo>
                        <a:lnTo>
                          <a:pt x="642006" y="1721162"/>
                        </a:lnTo>
                        <a:lnTo>
                          <a:pt x="433180" y="1721162"/>
                        </a:lnTo>
                        <a:lnTo>
                          <a:pt x="316618" y="1603040"/>
                        </a:lnTo>
                        <a:lnTo>
                          <a:pt x="440813" y="1427024"/>
                        </a:lnTo>
                        <a:lnTo>
                          <a:pt x="448592" y="1411496"/>
                        </a:lnTo>
                        <a:lnTo>
                          <a:pt x="451462" y="1394719"/>
                        </a:lnTo>
                        <a:lnTo>
                          <a:pt x="449495" y="1377867"/>
                        </a:lnTo>
                        <a:lnTo>
                          <a:pt x="442761" y="1362115"/>
                        </a:lnTo>
                        <a:lnTo>
                          <a:pt x="420992" y="1321504"/>
                        </a:lnTo>
                        <a:lnTo>
                          <a:pt x="402084" y="1279286"/>
                        </a:lnTo>
                        <a:lnTo>
                          <a:pt x="386109" y="1235602"/>
                        </a:lnTo>
                        <a:lnTo>
                          <a:pt x="373140" y="1190592"/>
                        </a:lnTo>
                        <a:lnTo>
                          <a:pt x="366670" y="1174986"/>
                        </a:lnTo>
                        <a:lnTo>
                          <a:pt x="356274" y="1162095"/>
                        </a:lnTo>
                        <a:lnTo>
                          <a:pt x="342725" y="1152652"/>
                        </a:lnTo>
                        <a:lnTo>
                          <a:pt x="326796" y="1147389"/>
                        </a:lnTo>
                        <a:lnTo>
                          <a:pt x="115378" y="1111798"/>
                        </a:lnTo>
                        <a:lnTo>
                          <a:pt x="115378" y="944379"/>
                        </a:lnTo>
                        <a:lnTo>
                          <a:pt x="328743" y="900192"/>
                        </a:lnTo>
                        <a:lnTo>
                          <a:pt x="367057" y="872495"/>
                        </a:lnTo>
                        <a:lnTo>
                          <a:pt x="385952" y="812760"/>
                        </a:lnTo>
                        <a:lnTo>
                          <a:pt x="401961" y="769333"/>
                        </a:lnTo>
                        <a:lnTo>
                          <a:pt x="421181" y="726839"/>
                        </a:lnTo>
                        <a:lnTo>
                          <a:pt x="443536" y="685455"/>
                        </a:lnTo>
                        <a:lnTo>
                          <a:pt x="449882" y="669833"/>
                        </a:lnTo>
                        <a:lnTo>
                          <a:pt x="451587" y="653312"/>
                        </a:lnTo>
                        <a:lnTo>
                          <a:pt x="448632" y="636976"/>
                        </a:lnTo>
                        <a:lnTo>
                          <a:pt x="441002" y="621907"/>
                        </a:lnTo>
                        <a:lnTo>
                          <a:pt x="316430" y="444321"/>
                        </a:lnTo>
                        <a:lnTo>
                          <a:pt x="433180" y="326199"/>
                        </a:lnTo>
                        <a:lnTo>
                          <a:pt x="641580" y="326199"/>
                        </a:lnTo>
                        <a:lnTo>
                          <a:pt x="457619" y="202611"/>
                        </a:lnTo>
                        <a:lnTo>
                          <a:pt x="439353" y="194558"/>
                        </a:lnTo>
                        <a:lnTo>
                          <a:pt x="420023" y="193196"/>
                        </a:lnTo>
                        <a:close/>
                      </a:path>
                      <a:path w="2023109" h="2047875">
                        <a:moveTo>
                          <a:pt x="1747008" y="320346"/>
                        </a:moveTo>
                        <a:lnTo>
                          <a:pt x="1583878" y="320346"/>
                        </a:lnTo>
                        <a:lnTo>
                          <a:pt x="1700628" y="438468"/>
                        </a:lnTo>
                        <a:lnTo>
                          <a:pt x="1579574" y="623457"/>
                        </a:lnTo>
                        <a:lnTo>
                          <a:pt x="1572649" y="638293"/>
                        </a:lnTo>
                        <a:lnTo>
                          <a:pt x="1570069" y="654240"/>
                        </a:lnTo>
                        <a:lnTo>
                          <a:pt x="1571853" y="670295"/>
                        </a:lnTo>
                        <a:lnTo>
                          <a:pt x="1578014" y="685455"/>
                        </a:lnTo>
                        <a:lnTo>
                          <a:pt x="1600287" y="726640"/>
                        </a:lnTo>
                        <a:lnTo>
                          <a:pt x="1619520" y="769132"/>
                        </a:lnTo>
                        <a:lnTo>
                          <a:pt x="1635618" y="812819"/>
                        </a:lnTo>
                        <a:lnTo>
                          <a:pt x="1648421" y="857356"/>
                        </a:lnTo>
                        <a:lnTo>
                          <a:pt x="1654636" y="872596"/>
                        </a:lnTo>
                        <a:lnTo>
                          <a:pt x="1664594" y="885296"/>
                        </a:lnTo>
                        <a:lnTo>
                          <a:pt x="1677562" y="894734"/>
                        </a:lnTo>
                        <a:lnTo>
                          <a:pt x="1692807" y="900192"/>
                        </a:lnTo>
                        <a:lnTo>
                          <a:pt x="1907732" y="944379"/>
                        </a:lnTo>
                        <a:lnTo>
                          <a:pt x="1907732" y="1111798"/>
                        </a:lnTo>
                        <a:lnTo>
                          <a:pt x="1694964" y="1147389"/>
                        </a:lnTo>
                        <a:lnTo>
                          <a:pt x="1654892" y="1174906"/>
                        </a:lnTo>
                        <a:lnTo>
                          <a:pt x="1635417" y="1235887"/>
                        </a:lnTo>
                        <a:lnTo>
                          <a:pt x="1619352" y="1279843"/>
                        </a:lnTo>
                        <a:lnTo>
                          <a:pt x="1600316" y="1322295"/>
                        </a:lnTo>
                        <a:lnTo>
                          <a:pt x="1578402" y="1363078"/>
                        </a:lnTo>
                        <a:lnTo>
                          <a:pt x="1572130" y="1378215"/>
                        </a:lnTo>
                        <a:lnTo>
                          <a:pt x="1570312" y="1394231"/>
                        </a:lnTo>
                        <a:lnTo>
                          <a:pt x="1572929" y="1410169"/>
                        </a:lnTo>
                        <a:lnTo>
                          <a:pt x="1579962" y="1425077"/>
                        </a:lnTo>
                        <a:lnTo>
                          <a:pt x="1700628" y="1609102"/>
                        </a:lnTo>
                        <a:lnTo>
                          <a:pt x="1583679" y="1727224"/>
                        </a:lnTo>
                        <a:lnTo>
                          <a:pt x="1746810" y="1727224"/>
                        </a:lnTo>
                        <a:lnTo>
                          <a:pt x="1815431" y="1657813"/>
                        </a:lnTo>
                        <a:lnTo>
                          <a:pt x="1826869" y="1641341"/>
                        </a:lnTo>
                        <a:lnTo>
                          <a:pt x="1832021" y="1622430"/>
                        </a:lnTo>
                        <a:lnTo>
                          <a:pt x="1830684" y="1602827"/>
                        </a:lnTo>
                        <a:lnTo>
                          <a:pt x="1822656" y="1584276"/>
                        </a:lnTo>
                        <a:lnTo>
                          <a:pt x="1695351" y="1390271"/>
                        </a:lnTo>
                        <a:lnTo>
                          <a:pt x="1711301" y="1357895"/>
                        </a:lnTo>
                        <a:lnTo>
                          <a:pt x="1725711" y="1324775"/>
                        </a:lnTo>
                        <a:lnTo>
                          <a:pt x="1738640" y="1290786"/>
                        </a:lnTo>
                        <a:lnTo>
                          <a:pt x="1749915" y="1256506"/>
                        </a:lnTo>
                        <a:lnTo>
                          <a:pt x="1974808" y="1218570"/>
                        </a:lnTo>
                        <a:lnTo>
                          <a:pt x="1994044" y="1211700"/>
                        </a:lnTo>
                        <a:lnTo>
                          <a:pt x="2009277" y="1198836"/>
                        </a:lnTo>
                        <a:lnTo>
                          <a:pt x="2019307" y="1181434"/>
                        </a:lnTo>
                        <a:lnTo>
                          <a:pt x="2022912" y="1161064"/>
                        </a:lnTo>
                        <a:lnTo>
                          <a:pt x="2022912" y="896674"/>
                        </a:lnTo>
                        <a:lnTo>
                          <a:pt x="2009887" y="859755"/>
                        </a:lnTo>
                        <a:lnTo>
                          <a:pt x="1976767" y="839555"/>
                        </a:lnTo>
                        <a:lnTo>
                          <a:pt x="1750302" y="793022"/>
                        </a:lnTo>
                        <a:lnTo>
                          <a:pt x="1738933" y="758489"/>
                        </a:lnTo>
                        <a:lnTo>
                          <a:pt x="1725951" y="724471"/>
                        </a:lnTo>
                        <a:lnTo>
                          <a:pt x="1711357" y="691044"/>
                        </a:lnTo>
                        <a:lnTo>
                          <a:pt x="1695152" y="658283"/>
                        </a:lnTo>
                        <a:lnTo>
                          <a:pt x="1822656" y="463106"/>
                        </a:lnTo>
                        <a:lnTo>
                          <a:pt x="1830684" y="444652"/>
                        </a:lnTo>
                        <a:lnTo>
                          <a:pt x="1832021" y="425085"/>
                        </a:lnTo>
                        <a:lnTo>
                          <a:pt x="1826869" y="406143"/>
                        </a:lnTo>
                        <a:lnTo>
                          <a:pt x="1815431" y="389569"/>
                        </a:lnTo>
                        <a:lnTo>
                          <a:pt x="1747008" y="320346"/>
                        </a:lnTo>
                        <a:close/>
                      </a:path>
                      <a:path w="2023109" h="2047875">
                        <a:moveTo>
                          <a:pt x="646336" y="1590129"/>
                        </a:moveTo>
                        <a:lnTo>
                          <a:pt x="433180" y="1721162"/>
                        </a:lnTo>
                        <a:lnTo>
                          <a:pt x="642006" y="1721162"/>
                        </a:lnTo>
                        <a:lnTo>
                          <a:pt x="648692" y="1716680"/>
                        </a:lnTo>
                        <a:lnTo>
                          <a:pt x="889239" y="1716680"/>
                        </a:lnTo>
                        <a:lnTo>
                          <a:pt x="861782" y="1676243"/>
                        </a:lnTo>
                        <a:lnTo>
                          <a:pt x="802270" y="1656880"/>
                        </a:lnTo>
                        <a:lnTo>
                          <a:pt x="759062" y="1640667"/>
                        </a:lnTo>
                        <a:lnTo>
                          <a:pt x="716898" y="1621195"/>
                        </a:lnTo>
                        <a:lnTo>
                          <a:pt x="675675" y="1598338"/>
                        </a:lnTo>
                        <a:lnTo>
                          <a:pt x="668728" y="1594750"/>
                        </a:lnTo>
                        <a:lnTo>
                          <a:pt x="661449" y="1592184"/>
                        </a:lnTo>
                        <a:lnTo>
                          <a:pt x="653949" y="1590643"/>
                        </a:lnTo>
                        <a:lnTo>
                          <a:pt x="646336" y="1590129"/>
                        </a:lnTo>
                        <a:close/>
                      </a:path>
                      <a:path w="2023109" h="2047875">
                        <a:moveTo>
                          <a:pt x="1207479" y="116572"/>
                        </a:moveTo>
                        <a:lnTo>
                          <a:pt x="1089883" y="116572"/>
                        </a:lnTo>
                        <a:lnTo>
                          <a:pt x="1133494" y="334031"/>
                        </a:lnTo>
                        <a:lnTo>
                          <a:pt x="1160661" y="372672"/>
                        </a:lnTo>
                        <a:lnTo>
                          <a:pt x="1219962" y="392047"/>
                        </a:lnTo>
                        <a:lnTo>
                          <a:pt x="1263075" y="408245"/>
                        </a:lnTo>
                        <a:lnTo>
                          <a:pt x="1304906" y="427523"/>
                        </a:lnTo>
                        <a:lnTo>
                          <a:pt x="1345288" y="449808"/>
                        </a:lnTo>
                        <a:lnTo>
                          <a:pt x="1360847" y="456314"/>
                        </a:lnTo>
                        <a:lnTo>
                          <a:pt x="1377214" y="457993"/>
                        </a:lnTo>
                        <a:lnTo>
                          <a:pt x="1393362" y="454941"/>
                        </a:lnTo>
                        <a:lnTo>
                          <a:pt x="1408260" y="447253"/>
                        </a:lnTo>
                        <a:lnTo>
                          <a:pt x="1569547" y="330701"/>
                        </a:lnTo>
                        <a:lnTo>
                          <a:pt x="1370911" y="330701"/>
                        </a:lnTo>
                        <a:lnTo>
                          <a:pt x="1339013" y="314640"/>
                        </a:lnTo>
                        <a:lnTo>
                          <a:pt x="1306420" y="300151"/>
                        </a:lnTo>
                        <a:lnTo>
                          <a:pt x="1273168" y="287200"/>
                        </a:lnTo>
                        <a:lnTo>
                          <a:pt x="1239292" y="275750"/>
                        </a:lnTo>
                        <a:lnTo>
                          <a:pt x="1207479" y="116572"/>
                        </a:lnTo>
                        <a:close/>
                      </a:path>
                      <a:path w="2023109" h="2047875">
                        <a:moveTo>
                          <a:pt x="641580" y="326199"/>
                        </a:moveTo>
                        <a:lnTo>
                          <a:pt x="433180" y="326199"/>
                        </a:lnTo>
                        <a:lnTo>
                          <a:pt x="615049" y="448227"/>
                        </a:lnTo>
                        <a:lnTo>
                          <a:pt x="629676" y="455294"/>
                        </a:lnTo>
                        <a:lnTo>
                          <a:pt x="645365" y="457962"/>
                        </a:lnTo>
                        <a:lnTo>
                          <a:pt x="661199" y="456157"/>
                        </a:lnTo>
                        <a:lnTo>
                          <a:pt x="676262" y="449808"/>
                        </a:lnTo>
                        <a:lnTo>
                          <a:pt x="716545" y="427636"/>
                        </a:lnTo>
                        <a:lnTo>
                          <a:pt x="758423" y="408398"/>
                        </a:lnTo>
                        <a:lnTo>
                          <a:pt x="801803" y="392164"/>
                        </a:lnTo>
                        <a:lnTo>
                          <a:pt x="846592" y="379004"/>
                        </a:lnTo>
                        <a:lnTo>
                          <a:pt x="862061" y="372392"/>
                        </a:lnTo>
                        <a:lnTo>
                          <a:pt x="874811" y="361851"/>
                        </a:lnTo>
                        <a:lnTo>
                          <a:pt x="884113" y="348151"/>
                        </a:lnTo>
                        <a:lnTo>
                          <a:pt x="889239" y="332063"/>
                        </a:lnTo>
                        <a:lnTo>
                          <a:pt x="889333" y="331497"/>
                        </a:lnTo>
                        <a:lnTo>
                          <a:pt x="649467" y="331497"/>
                        </a:lnTo>
                        <a:lnTo>
                          <a:pt x="641580" y="326199"/>
                        </a:lnTo>
                        <a:close/>
                      </a:path>
                      <a:path w="2023109" h="2047875">
                        <a:moveTo>
                          <a:pt x="1137012" y="0"/>
                        </a:moveTo>
                        <a:lnTo>
                          <a:pt x="875931" y="188"/>
                        </a:lnTo>
                        <a:lnTo>
                          <a:pt x="838776" y="14157"/>
                        </a:lnTo>
                        <a:lnTo>
                          <a:pt x="819221" y="49087"/>
                        </a:lnTo>
                        <a:lnTo>
                          <a:pt x="781672" y="276127"/>
                        </a:lnTo>
                        <a:lnTo>
                          <a:pt x="747540" y="287641"/>
                        </a:lnTo>
                        <a:lnTo>
                          <a:pt x="714105" y="300734"/>
                        </a:lnTo>
                        <a:lnTo>
                          <a:pt x="681401" y="315366"/>
                        </a:lnTo>
                        <a:lnTo>
                          <a:pt x="649467" y="331497"/>
                        </a:lnTo>
                        <a:lnTo>
                          <a:pt x="889333" y="331497"/>
                        </a:lnTo>
                        <a:lnTo>
                          <a:pt x="924820" y="116949"/>
                        </a:lnTo>
                        <a:lnTo>
                          <a:pt x="1207479" y="116572"/>
                        </a:lnTo>
                        <a:lnTo>
                          <a:pt x="1193523" y="46742"/>
                        </a:lnTo>
                        <a:lnTo>
                          <a:pt x="1186238" y="27966"/>
                        </a:lnTo>
                        <a:lnTo>
                          <a:pt x="1173486" y="13173"/>
                        </a:lnTo>
                        <a:lnTo>
                          <a:pt x="1156625" y="3479"/>
                        </a:lnTo>
                        <a:lnTo>
                          <a:pt x="1137012" y="0"/>
                        </a:lnTo>
                        <a:close/>
                      </a:path>
                      <a:path w="2023109" h="2047875">
                        <a:moveTo>
                          <a:pt x="1594785" y="185894"/>
                        </a:moveTo>
                        <a:lnTo>
                          <a:pt x="1575045" y="187685"/>
                        </a:lnTo>
                        <a:lnTo>
                          <a:pt x="1556696" y="196548"/>
                        </a:lnTo>
                        <a:lnTo>
                          <a:pt x="1370911" y="330701"/>
                        </a:lnTo>
                        <a:lnTo>
                          <a:pt x="1569547" y="330701"/>
                        </a:lnTo>
                        <a:lnTo>
                          <a:pt x="1583878" y="320346"/>
                        </a:lnTo>
                        <a:lnTo>
                          <a:pt x="1747008" y="320346"/>
                        </a:lnTo>
                        <a:lnTo>
                          <a:pt x="1630808" y="202789"/>
                        </a:lnTo>
                        <a:lnTo>
                          <a:pt x="1614008" y="190991"/>
                        </a:lnTo>
                        <a:lnTo>
                          <a:pt x="1594785" y="185894"/>
                        </a:lnTo>
                        <a:close/>
                      </a:path>
                    </a:pathLst>
                  </a:custGeom>
                  <a:solidFill>
                    <a:srgbClr val="00A651"/>
                  </a:solidFill>
                </p:spPr>
                <p:txBody>
                  <a:bodyPr wrap="square" lIns="0" tIns="0" rIns="0" bIns="0" rtlCol="0"/>
                  <a:lstStyle/>
                  <a:p>
                    <a:endParaRPr sz="1092"/>
                  </a:p>
                </p:txBody>
              </p:sp>
              <p:sp>
                <p:nvSpPr>
                  <p:cNvPr id="20" name="object 11"/>
                  <p:cNvSpPr/>
                  <p:nvPr/>
                </p:nvSpPr>
                <p:spPr>
                  <a:xfrm>
                    <a:off x="13883802" y="3441769"/>
                    <a:ext cx="2990215" cy="3783329"/>
                  </a:xfrm>
                  <a:custGeom>
                    <a:avLst/>
                    <a:gdLst/>
                    <a:ahLst/>
                    <a:cxnLst/>
                    <a:rect l="l" t="t" r="r" b="b"/>
                    <a:pathLst>
                      <a:path w="2990215" h="3783329">
                        <a:moveTo>
                          <a:pt x="2167640" y="0"/>
                        </a:moveTo>
                        <a:lnTo>
                          <a:pt x="373726" y="0"/>
                        </a:lnTo>
                        <a:lnTo>
                          <a:pt x="326901" y="2953"/>
                        </a:lnTo>
                        <a:lnTo>
                          <a:pt x="281796" y="11576"/>
                        </a:lnTo>
                        <a:lnTo>
                          <a:pt x="238763" y="25510"/>
                        </a:lnTo>
                        <a:lnTo>
                          <a:pt x="198157" y="44397"/>
                        </a:lnTo>
                        <a:lnTo>
                          <a:pt x="160328" y="67880"/>
                        </a:lnTo>
                        <a:lnTo>
                          <a:pt x="125629" y="95600"/>
                        </a:lnTo>
                        <a:lnTo>
                          <a:pt x="94414" y="127200"/>
                        </a:lnTo>
                        <a:lnTo>
                          <a:pt x="67034" y="162322"/>
                        </a:lnTo>
                        <a:lnTo>
                          <a:pt x="43841" y="200608"/>
                        </a:lnTo>
                        <a:lnTo>
                          <a:pt x="25189" y="241701"/>
                        </a:lnTo>
                        <a:lnTo>
                          <a:pt x="11430" y="285242"/>
                        </a:lnTo>
                        <a:lnTo>
                          <a:pt x="2916" y="330874"/>
                        </a:lnTo>
                        <a:lnTo>
                          <a:pt x="0" y="378239"/>
                        </a:lnTo>
                        <a:lnTo>
                          <a:pt x="0" y="3404786"/>
                        </a:lnTo>
                        <a:lnTo>
                          <a:pt x="2916" y="3452148"/>
                        </a:lnTo>
                        <a:lnTo>
                          <a:pt x="11430" y="3497777"/>
                        </a:lnTo>
                        <a:lnTo>
                          <a:pt x="25189" y="3541316"/>
                        </a:lnTo>
                        <a:lnTo>
                          <a:pt x="43841" y="3582405"/>
                        </a:lnTo>
                        <a:lnTo>
                          <a:pt x="67034" y="3620688"/>
                        </a:lnTo>
                        <a:lnTo>
                          <a:pt x="94414" y="3655807"/>
                        </a:lnTo>
                        <a:lnTo>
                          <a:pt x="125629" y="3687404"/>
                        </a:lnTo>
                        <a:lnTo>
                          <a:pt x="160328" y="3715122"/>
                        </a:lnTo>
                        <a:lnTo>
                          <a:pt x="198157" y="3738602"/>
                        </a:lnTo>
                        <a:lnTo>
                          <a:pt x="238763" y="3757487"/>
                        </a:lnTo>
                        <a:lnTo>
                          <a:pt x="281796" y="3771419"/>
                        </a:lnTo>
                        <a:lnTo>
                          <a:pt x="326901" y="3780041"/>
                        </a:lnTo>
                        <a:lnTo>
                          <a:pt x="373726" y="3782994"/>
                        </a:lnTo>
                        <a:lnTo>
                          <a:pt x="2616066" y="3782994"/>
                        </a:lnTo>
                        <a:lnTo>
                          <a:pt x="2662892" y="3780041"/>
                        </a:lnTo>
                        <a:lnTo>
                          <a:pt x="2707997" y="3771419"/>
                        </a:lnTo>
                        <a:lnTo>
                          <a:pt x="2751028" y="3757487"/>
                        </a:lnTo>
                        <a:lnTo>
                          <a:pt x="2791634" y="3738602"/>
                        </a:lnTo>
                        <a:lnTo>
                          <a:pt x="2829462" y="3715122"/>
                        </a:lnTo>
                        <a:lnTo>
                          <a:pt x="2864159" y="3687404"/>
                        </a:lnTo>
                        <a:lnTo>
                          <a:pt x="2895373" y="3655807"/>
                        </a:lnTo>
                        <a:lnTo>
                          <a:pt x="2914216" y="3631638"/>
                        </a:lnTo>
                        <a:lnTo>
                          <a:pt x="373726" y="3631638"/>
                        </a:lnTo>
                        <a:lnTo>
                          <a:pt x="328601" y="3627024"/>
                        </a:lnTo>
                        <a:lnTo>
                          <a:pt x="286534" y="3613792"/>
                        </a:lnTo>
                        <a:lnTo>
                          <a:pt x="248435" y="3592861"/>
                        </a:lnTo>
                        <a:lnTo>
                          <a:pt x="215218" y="3565146"/>
                        </a:lnTo>
                        <a:lnTo>
                          <a:pt x="187795" y="3531564"/>
                        </a:lnTo>
                        <a:lnTo>
                          <a:pt x="167077" y="3493033"/>
                        </a:lnTo>
                        <a:lnTo>
                          <a:pt x="153978" y="3450468"/>
                        </a:lnTo>
                        <a:lnTo>
                          <a:pt x="149409" y="3404786"/>
                        </a:lnTo>
                        <a:lnTo>
                          <a:pt x="149409" y="378239"/>
                        </a:lnTo>
                        <a:lnTo>
                          <a:pt x="153978" y="332554"/>
                        </a:lnTo>
                        <a:lnTo>
                          <a:pt x="167077" y="289986"/>
                        </a:lnTo>
                        <a:lnTo>
                          <a:pt x="187795" y="251453"/>
                        </a:lnTo>
                        <a:lnTo>
                          <a:pt x="215218" y="217870"/>
                        </a:lnTo>
                        <a:lnTo>
                          <a:pt x="248435" y="190154"/>
                        </a:lnTo>
                        <a:lnTo>
                          <a:pt x="286534" y="169222"/>
                        </a:lnTo>
                        <a:lnTo>
                          <a:pt x="328601" y="155991"/>
                        </a:lnTo>
                        <a:lnTo>
                          <a:pt x="373726" y="151377"/>
                        </a:lnTo>
                        <a:lnTo>
                          <a:pt x="2242340" y="151377"/>
                        </a:lnTo>
                        <a:lnTo>
                          <a:pt x="2242340" y="75694"/>
                        </a:lnTo>
                        <a:lnTo>
                          <a:pt x="2236469" y="46210"/>
                        </a:lnTo>
                        <a:lnTo>
                          <a:pt x="2220461" y="22152"/>
                        </a:lnTo>
                        <a:lnTo>
                          <a:pt x="2196717" y="5941"/>
                        </a:lnTo>
                        <a:lnTo>
                          <a:pt x="2167640" y="0"/>
                        </a:lnTo>
                        <a:close/>
                      </a:path>
                      <a:path w="2990215" h="3783329">
                        <a:moveTo>
                          <a:pt x="2242340" y="151377"/>
                        </a:moveTo>
                        <a:lnTo>
                          <a:pt x="2092931" y="151377"/>
                        </a:lnTo>
                        <a:lnTo>
                          <a:pt x="2092931" y="832341"/>
                        </a:lnTo>
                        <a:lnTo>
                          <a:pt x="2098773" y="861699"/>
                        </a:lnTo>
                        <a:lnTo>
                          <a:pt x="2114736" y="885695"/>
                        </a:lnTo>
                        <a:lnTo>
                          <a:pt x="2138474" y="901885"/>
                        </a:lnTo>
                        <a:lnTo>
                          <a:pt x="2167640" y="907825"/>
                        </a:lnTo>
                        <a:lnTo>
                          <a:pt x="2840374" y="907825"/>
                        </a:lnTo>
                        <a:lnTo>
                          <a:pt x="2840374" y="3404786"/>
                        </a:lnTo>
                        <a:lnTo>
                          <a:pt x="2835805" y="3450468"/>
                        </a:lnTo>
                        <a:lnTo>
                          <a:pt x="2822707" y="3493033"/>
                        </a:lnTo>
                        <a:lnTo>
                          <a:pt x="2801991" y="3531564"/>
                        </a:lnTo>
                        <a:lnTo>
                          <a:pt x="2774569" y="3565146"/>
                        </a:lnTo>
                        <a:lnTo>
                          <a:pt x="2741354" y="3592861"/>
                        </a:lnTo>
                        <a:lnTo>
                          <a:pt x="2703258" y="3613792"/>
                        </a:lnTo>
                        <a:lnTo>
                          <a:pt x="2661191" y="3627024"/>
                        </a:lnTo>
                        <a:lnTo>
                          <a:pt x="2616066" y="3631638"/>
                        </a:lnTo>
                        <a:lnTo>
                          <a:pt x="2914216" y="3631638"/>
                        </a:lnTo>
                        <a:lnTo>
                          <a:pt x="2945943" y="3582405"/>
                        </a:lnTo>
                        <a:lnTo>
                          <a:pt x="2964595" y="3541316"/>
                        </a:lnTo>
                        <a:lnTo>
                          <a:pt x="2978353" y="3497777"/>
                        </a:lnTo>
                        <a:lnTo>
                          <a:pt x="2986867" y="3452148"/>
                        </a:lnTo>
                        <a:lnTo>
                          <a:pt x="2989783" y="3404786"/>
                        </a:lnTo>
                        <a:lnTo>
                          <a:pt x="2989783" y="832341"/>
                        </a:lnTo>
                        <a:lnTo>
                          <a:pt x="2983914" y="802857"/>
                        </a:lnTo>
                        <a:lnTo>
                          <a:pt x="2967908" y="778799"/>
                        </a:lnTo>
                        <a:lnTo>
                          <a:pt x="2944164" y="762588"/>
                        </a:lnTo>
                        <a:lnTo>
                          <a:pt x="2915084" y="756647"/>
                        </a:lnTo>
                        <a:lnTo>
                          <a:pt x="2242340" y="756647"/>
                        </a:lnTo>
                        <a:lnTo>
                          <a:pt x="2242340" y="151377"/>
                        </a:lnTo>
                        <a:close/>
                      </a:path>
                    </a:pathLst>
                  </a:custGeom>
                  <a:solidFill>
                    <a:srgbClr val="00A651"/>
                  </a:solidFill>
                </p:spPr>
                <p:txBody>
                  <a:bodyPr wrap="square" lIns="0" tIns="0" rIns="0" bIns="0" rtlCol="0"/>
                  <a:lstStyle/>
                  <a:p>
                    <a:endParaRPr sz="1092"/>
                  </a:p>
                </p:txBody>
              </p:sp>
              <p:sp>
                <p:nvSpPr>
                  <p:cNvPr id="21" name="object 12"/>
                  <p:cNvSpPr/>
                  <p:nvPr/>
                </p:nvSpPr>
                <p:spPr>
                  <a:xfrm>
                    <a:off x="15976689" y="3442106"/>
                    <a:ext cx="896619" cy="908050"/>
                  </a:xfrm>
                  <a:custGeom>
                    <a:avLst/>
                    <a:gdLst/>
                    <a:ahLst/>
                    <a:cxnLst/>
                    <a:rect l="l" t="t" r="r" b="b"/>
                    <a:pathLst>
                      <a:path w="896619" h="908050">
                        <a:moveTo>
                          <a:pt x="67673" y="0"/>
                        </a:moveTo>
                        <a:lnTo>
                          <a:pt x="27153" y="17001"/>
                        </a:lnTo>
                        <a:lnTo>
                          <a:pt x="3280" y="53114"/>
                        </a:lnTo>
                        <a:lnTo>
                          <a:pt x="0" y="75240"/>
                        </a:lnTo>
                        <a:lnTo>
                          <a:pt x="0" y="831877"/>
                        </a:lnTo>
                        <a:lnTo>
                          <a:pt x="5870" y="861363"/>
                        </a:lnTo>
                        <a:lnTo>
                          <a:pt x="21880" y="885417"/>
                        </a:lnTo>
                        <a:lnTo>
                          <a:pt x="45627" y="901622"/>
                        </a:lnTo>
                        <a:lnTo>
                          <a:pt x="74709" y="907561"/>
                        </a:lnTo>
                        <a:lnTo>
                          <a:pt x="822152" y="907561"/>
                        </a:lnTo>
                        <a:lnTo>
                          <a:pt x="863715" y="894825"/>
                        </a:lnTo>
                        <a:lnTo>
                          <a:pt x="891197" y="860839"/>
                        </a:lnTo>
                        <a:lnTo>
                          <a:pt x="896549" y="839117"/>
                        </a:lnTo>
                        <a:lnTo>
                          <a:pt x="895470" y="817176"/>
                        </a:lnTo>
                        <a:lnTo>
                          <a:pt x="888194" y="796484"/>
                        </a:lnTo>
                        <a:lnTo>
                          <a:pt x="874957" y="778507"/>
                        </a:lnTo>
                        <a:lnTo>
                          <a:pt x="852925" y="756204"/>
                        </a:lnTo>
                        <a:lnTo>
                          <a:pt x="149419" y="756204"/>
                        </a:lnTo>
                        <a:lnTo>
                          <a:pt x="149419" y="257915"/>
                        </a:lnTo>
                        <a:lnTo>
                          <a:pt x="360698" y="257915"/>
                        </a:lnTo>
                        <a:lnTo>
                          <a:pt x="127514" y="21860"/>
                        </a:lnTo>
                        <a:lnTo>
                          <a:pt x="109741" y="8489"/>
                        </a:lnTo>
                        <a:lnTo>
                          <a:pt x="89329" y="1109"/>
                        </a:lnTo>
                        <a:lnTo>
                          <a:pt x="67673" y="0"/>
                        </a:lnTo>
                        <a:close/>
                      </a:path>
                      <a:path w="896619" h="908050">
                        <a:moveTo>
                          <a:pt x="360698" y="257915"/>
                        </a:moveTo>
                        <a:lnTo>
                          <a:pt x="149419" y="257915"/>
                        </a:lnTo>
                        <a:lnTo>
                          <a:pt x="641655" y="756204"/>
                        </a:lnTo>
                        <a:lnTo>
                          <a:pt x="852925" y="756204"/>
                        </a:lnTo>
                        <a:lnTo>
                          <a:pt x="360698" y="257915"/>
                        </a:lnTo>
                        <a:close/>
                      </a:path>
                    </a:pathLst>
                  </a:custGeom>
                  <a:solidFill>
                    <a:srgbClr val="00A651"/>
                  </a:solidFill>
                </p:spPr>
                <p:txBody>
                  <a:bodyPr wrap="square" lIns="0" tIns="0" rIns="0" bIns="0" rtlCol="0"/>
                  <a:lstStyle/>
                  <a:p>
                    <a:endParaRPr sz="1092"/>
                  </a:p>
                </p:txBody>
              </p:sp>
            </p:grpSp>
            <p:grpSp>
              <p:nvGrpSpPr>
                <p:cNvPr id="22" name="Group 21"/>
                <p:cNvGrpSpPr/>
                <p:nvPr/>
              </p:nvGrpSpPr>
              <p:grpSpPr>
                <a:xfrm>
                  <a:off x="439736" y="4393421"/>
                  <a:ext cx="340070" cy="339108"/>
                  <a:chOff x="14415082" y="3479584"/>
                  <a:chExt cx="3205607" cy="3205622"/>
                </a:xfrm>
              </p:grpSpPr>
              <p:sp>
                <p:nvSpPr>
                  <p:cNvPr id="23" name="object 10"/>
                  <p:cNvSpPr/>
                  <p:nvPr/>
                </p:nvSpPr>
                <p:spPr>
                  <a:xfrm>
                    <a:off x="14416479" y="3480996"/>
                    <a:ext cx="3204210" cy="3204210"/>
                  </a:xfrm>
                  <a:custGeom>
                    <a:avLst/>
                    <a:gdLst/>
                    <a:ahLst/>
                    <a:cxnLst/>
                    <a:rect l="l" t="t" r="r" b="b"/>
                    <a:pathLst>
                      <a:path w="3204209" h="3204209">
                        <a:moveTo>
                          <a:pt x="2802531" y="0"/>
                        </a:moveTo>
                        <a:lnTo>
                          <a:pt x="2758516" y="2385"/>
                        </a:lnTo>
                        <a:lnTo>
                          <a:pt x="2714931" y="9564"/>
                        </a:lnTo>
                        <a:lnTo>
                          <a:pt x="2672204" y="21538"/>
                        </a:lnTo>
                        <a:lnTo>
                          <a:pt x="2630765" y="38308"/>
                        </a:lnTo>
                        <a:lnTo>
                          <a:pt x="2590968" y="59928"/>
                        </a:lnTo>
                        <a:lnTo>
                          <a:pt x="2553429" y="86276"/>
                        </a:lnTo>
                        <a:lnTo>
                          <a:pt x="2518467" y="117408"/>
                        </a:lnTo>
                        <a:lnTo>
                          <a:pt x="169356" y="2466143"/>
                        </a:lnTo>
                        <a:lnTo>
                          <a:pt x="167984" y="2468300"/>
                        </a:lnTo>
                        <a:lnTo>
                          <a:pt x="167199" y="2469075"/>
                        </a:lnTo>
                        <a:lnTo>
                          <a:pt x="166413" y="2470248"/>
                        </a:lnTo>
                        <a:lnTo>
                          <a:pt x="165052" y="2472007"/>
                        </a:lnTo>
                        <a:lnTo>
                          <a:pt x="162508" y="2475724"/>
                        </a:lnTo>
                        <a:lnTo>
                          <a:pt x="160361" y="2479640"/>
                        </a:lnTo>
                        <a:lnTo>
                          <a:pt x="158403" y="2484917"/>
                        </a:lnTo>
                        <a:lnTo>
                          <a:pt x="157618" y="2486875"/>
                        </a:lnTo>
                        <a:lnTo>
                          <a:pt x="1371" y="3142217"/>
                        </a:lnTo>
                        <a:lnTo>
                          <a:pt x="575" y="3145735"/>
                        </a:lnTo>
                        <a:lnTo>
                          <a:pt x="0" y="3154342"/>
                        </a:lnTo>
                        <a:lnTo>
                          <a:pt x="188" y="3159619"/>
                        </a:lnTo>
                        <a:lnTo>
                          <a:pt x="1172" y="3164897"/>
                        </a:lnTo>
                        <a:lnTo>
                          <a:pt x="3319" y="3170771"/>
                        </a:lnTo>
                        <a:lnTo>
                          <a:pt x="3706" y="3171933"/>
                        </a:lnTo>
                        <a:lnTo>
                          <a:pt x="4879" y="3174279"/>
                        </a:lnTo>
                        <a:lnTo>
                          <a:pt x="7622" y="3180540"/>
                        </a:lnTo>
                        <a:lnTo>
                          <a:pt x="10753" y="3185231"/>
                        </a:lnTo>
                        <a:lnTo>
                          <a:pt x="43412" y="3203817"/>
                        </a:lnTo>
                        <a:lnTo>
                          <a:pt x="53767" y="3203817"/>
                        </a:lnTo>
                        <a:lnTo>
                          <a:pt x="57684" y="3203231"/>
                        </a:lnTo>
                        <a:lnTo>
                          <a:pt x="61401" y="3202445"/>
                        </a:lnTo>
                        <a:lnTo>
                          <a:pt x="548361" y="3086470"/>
                        </a:lnTo>
                        <a:lnTo>
                          <a:pt x="117724" y="3086470"/>
                        </a:lnTo>
                        <a:lnTo>
                          <a:pt x="156058" y="2924349"/>
                        </a:lnTo>
                        <a:lnTo>
                          <a:pt x="296453" y="2924349"/>
                        </a:lnTo>
                        <a:lnTo>
                          <a:pt x="183240" y="2809756"/>
                        </a:lnTo>
                        <a:lnTo>
                          <a:pt x="245814" y="2546727"/>
                        </a:lnTo>
                        <a:lnTo>
                          <a:pt x="428667" y="2526382"/>
                        </a:lnTo>
                        <a:lnTo>
                          <a:pt x="529340" y="2526382"/>
                        </a:lnTo>
                        <a:lnTo>
                          <a:pt x="533104" y="2492540"/>
                        </a:lnTo>
                        <a:lnTo>
                          <a:pt x="590213" y="2435442"/>
                        </a:lnTo>
                        <a:lnTo>
                          <a:pt x="341445" y="2435442"/>
                        </a:lnTo>
                        <a:lnTo>
                          <a:pt x="2305113" y="472172"/>
                        </a:lnTo>
                        <a:lnTo>
                          <a:pt x="2446312" y="472172"/>
                        </a:lnTo>
                        <a:lnTo>
                          <a:pt x="2375707" y="401567"/>
                        </a:lnTo>
                        <a:lnTo>
                          <a:pt x="2429486" y="347789"/>
                        </a:lnTo>
                        <a:lnTo>
                          <a:pt x="2570686" y="347789"/>
                        </a:lnTo>
                        <a:lnTo>
                          <a:pt x="2500091" y="277194"/>
                        </a:lnTo>
                        <a:lnTo>
                          <a:pt x="2553869" y="223415"/>
                        </a:lnTo>
                        <a:lnTo>
                          <a:pt x="2695068" y="223415"/>
                        </a:lnTo>
                        <a:lnTo>
                          <a:pt x="2627595" y="155941"/>
                        </a:lnTo>
                        <a:lnTo>
                          <a:pt x="2668819" y="131333"/>
                        </a:lnTo>
                        <a:lnTo>
                          <a:pt x="2712622" y="113918"/>
                        </a:lnTo>
                        <a:lnTo>
                          <a:pt x="2758104" y="103632"/>
                        </a:lnTo>
                        <a:lnTo>
                          <a:pt x="2804369" y="100410"/>
                        </a:lnTo>
                        <a:lnTo>
                          <a:pt x="3067478" y="100410"/>
                        </a:lnTo>
                        <a:lnTo>
                          <a:pt x="3051540" y="86242"/>
                        </a:lnTo>
                        <a:lnTo>
                          <a:pt x="3013918" y="59876"/>
                        </a:lnTo>
                        <a:lnTo>
                          <a:pt x="2974294" y="38366"/>
                        </a:lnTo>
                        <a:lnTo>
                          <a:pt x="2932856" y="21590"/>
                        </a:lnTo>
                        <a:lnTo>
                          <a:pt x="2890130" y="9603"/>
                        </a:lnTo>
                        <a:lnTo>
                          <a:pt x="2846545" y="2406"/>
                        </a:lnTo>
                        <a:lnTo>
                          <a:pt x="2802531" y="0"/>
                        </a:lnTo>
                        <a:close/>
                      </a:path>
                      <a:path w="3204209" h="3204209">
                        <a:moveTo>
                          <a:pt x="296453" y="2924349"/>
                        </a:moveTo>
                        <a:lnTo>
                          <a:pt x="156058" y="2924349"/>
                        </a:lnTo>
                        <a:lnTo>
                          <a:pt x="278085" y="3048146"/>
                        </a:lnTo>
                        <a:lnTo>
                          <a:pt x="117724" y="3086470"/>
                        </a:lnTo>
                        <a:lnTo>
                          <a:pt x="548361" y="3086470"/>
                        </a:lnTo>
                        <a:lnTo>
                          <a:pt x="714198" y="3046973"/>
                        </a:lnTo>
                        <a:lnTo>
                          <a:pt x="715758" y="3046775"/>
                        </a:lnTo>
                        <a:lnTo>
                          <a:pt x="716742" y="3046188"/>
                        </a:lnTo>
                        <a:lnTo>
                          <a:pt x="718302" y="3045591"/>
                        </a:lnTo>
                        <a:lnTo>
                          <a:pt x="720061" y="3045015"/>
                        </a:lnTo>
                        <a:lnTo>
                          <a:pt x="721632" y="3044429"/>
                        </a:lnTo>
                        <a:lnTo>
                          <a:pt x="750568" y="3020964"/>
                        </a:lnTo>
                        <a:lnTo>
                          <a:pt x="391904" y="3020964"/>
                        </a:lnTo>
                        <a:lnTo>
                          <a:pt x="296453" y="2924349"/>
                        </a:lnTo>
                        <a:close/>
                      </a:path>
                      <a:path w="3204209" h="3204209">
                        <a:moveTo>
                          <a:pt x="778114" y="2774950"/>
                        </a:moveTo>
                        <a:lnTo>
                          <a:pt x="677434" y="2774950"/>
                        </a:lnTo>
                        <a:lnTo>
                          <a:pt x="657288" y="2957803"/>
                        </a:lnTo>
                        <a:lnTo>
                          <a:pt x="391904" y="3020964"/>
                        </a:lnTo>
                        <a:lnTo>
                          <a:pt x="750568" y="3020964"/>
                        </a:lnTo>
                        <a:lnTo>
                          <a:pt x="909422" y="2862162"/>
                        </a:lnTo>
                        <a:lnTo>
                          <a:pt x="768374" y="2862162"/>
                        </a:lnTo>
                        <a:lnTo>
                          <a:pt x="778114" y="2774950"/>
                        </a:lnTo>
                        <a:close/>
                      </a:path>
                      <a:path w="3204209" h="3204209">
                        <a:moveTo>
                          <a:pt x="2926936" y="845313"/>
                        </a:moveTo>
                        <a:lnTo>
                          <a:pt x="2678054" y="845313"/>
                        </a:lnTo>
                        <a:lnTo>
                          <a:pt x="2731833" y="899081"/>
                        </a:lnTo>
                        <a:lnTo>
                          <a:pt x="768374" y="2862162"/>
                        </a:lnTo>
                        <a:lnTo>
                          <a:pt x="909422" y="2862162"/>
                        </a:lnTo>
                        <a:lnTo>
                          <a:pt x="2926936" y="845313"/>
                        </a:lnTo>
                        <a:close/>
                      </a:path>
                      <a:path w="3204209" h="3204209">
                        <a:moveTo>
                          <a:pt x="529340" y="2526382"/>
                        </a:moveTo>
                        <a:lnTo>
                          <a:pt x="428667" y="2526382"/>
                        </a:lnTo>
                        <a:lnTo>
                          <a:pt x="404615" y="2744040"/>
                        </a:lnTo>
                        <a:lnTo>
                          <a:pt x="404228" y="2745799"/>
                        </a:lnTo>
                        <a:lnTo>
                          <a:pt x="404615" y="2747370"/>
                        </a:lnTo>
                        <a:lnTo>
                          <a:pt x="404814" y="2748543"/>
                        </a:lnTo>
                        <a:lnTo>
                          <a:pt x="404814" y="2750689"/>
                        </a:lnTo>
                        <a:lnTo>
                          <a:pt x="404615" y="2751862"/>
                        </a:lnTo>
                        <a:lnTo>
                          <a:pt x="404228" y="2753234"/>
                        </a:lnTo>
                        <a:lnTo>
                          <a:pt x="404615" y="2756752"/>
                        </a:lnTo>
                        <a:lnTo>
                          <a:pt x="405202" y="2757925"/>
                        </a:lnTo>
                        <a:lnTo>
                          <a:pt x="405799" y="2759694"/>
                        </a:lnTo>
                        <a:lnTo>
                          <a:pt x="406375" y="2762616"/>
                        </a:lnTo>
                        <a:lnTo>
                          <a:pt x="407359" y="2765150"/>
                        </a:lnTo>
                        <a:lnTo>
                          <a:pt x="408333" y="2767903"/>
                        </a:lnTo>
                        <a:lnTo>
                          <a:pt x="411066" y="2774165"/>
                        </a:lnTo>
                        <a:lnTo>
                          <a:pt x="413024" y="2776898"/>
                        </a:lnTo>
                        <a:lnTo>
                          <a:pt x="414584" y="2779243"/>
                        </a:lnTo>
                        <a:lnTo>
                          <a:pt x="416154" y="2781390"/>
                        </a:lnTo>
                        <a:lnTo>
                          <a:pt x="418112" y="2783348"/>
                        </a:lnTo>
                        <a:lnTo>
                          <a:pt x="420458" y="2785892"/>
                        </a:lnTo>
                        <a:lnTo>
                          <a:pt x="423002" y="2788039"/>
                        </a:lnTo>
                        <a:lnTo>
                          <a:pt x="425934" y="2790196"/>
                        </a:lnTo>
                        <a:lnTo>
                          <a:pt x="428280" y="2791568"/>
                        </a:lnTo>
                        <a:lnTo>
                          <a:pt x="430426" y="2793117"/>
                        </a:lnTo>
                        <a:lnTo>
                          <a:pt x="436300" y="2795871"/>
                        </a:lnTo>
                        <a:lnTo>
                          <a:pt x="439421" y="2796646"/>
                        </a:lnTo>
                        <a:lnTo>
                          <a:pt x="444311" y="2798018"/>
                        </a:lnTo>
                        <a:lnTo>
                          <a:pt x="445494" y="2798416"/>
                        </a:lnTo>
                        <a:lnTo>
                          <a:pt x="446855" y="2799002"/>
                        </a:lnTo>
                        <a:lnTo>
                          <a:pt x="448614" y="2799180"/>
                        </a:lnTo>
                        <a:lnTo>
                          <a:pt x="451944" y="2799777"/>
                        </a:lnTo>
                        <a:lnTo>
                          <a:pt x="456048" y="2799777"/>
                        </a:lnTo>
                        <a:lnTo>
                          <a:pt x="459766" y="2799180"/>
                        </a:lnTo>
                        <a:lnTo>
                          <a:pt x="677434" y="2774950"/>
                        </a:lnTo>
                        <a:lnTo>
                          <a:pt x="778114" y="2774950"/>
                        </a:lnTo>
                        <a:lnTo>
                          <a:pt x="781871" y="2741307"/>
                        </a:lnTo>
                        <a:lnTo>
                          <a:pt x="830178" y="2693005"/>
                        </a:lnTo>
                        <a:lnTo>
                          <a:pt x="510811" y="2693005"/>
                        </a:lnTo>
                        <a:lnTo>
                          <a:pt x="529340" y="2526382"/>
                        </a:lnTo>
                        <a:close/>
                      </a:path>
                      <a:path w="3204209" h="3204209">
                        <a:moveTo>
                          <a:pt x="2570686" y="596545"/>
                        </a:moveTo>
                        <a:lnTo>
                          <a:pt x="2429486" y="596545"/>
                        </a:lnTo>
                        <a:lnTo>
                          <a:pt x="2607449" y="774519"/>
                        </a:lnTo>
                        <a:lnTo>
                          <a:pt x="711067" y="2670713"/>
                        </a:lnTo>
                        <a:lnTo>
                          <a:pt x="510811" y="2693005"/>
                        </a:lnTo>
                        <a:lnTo>
                          <a:pt x="830178" y="2693005"/>
                        </a:lnTo>
                        <a:lnTo>
                          <a:pt x="2678054" y="845313"/>
                        </a:lnTo>
                        <a:lnTo>
                          <a:pt x="2926936" y="845313"/>
                        </a:lnTo>
                        <a:lnTo>
                          <a:pt x="2943968" y="828287"/>
                        </a:lnTo>
                        <a:lnTo>
                          <a:pt x="2802427" y="828287"/>
                        </a:lnTo>
                        <a:lnTo>
                          <a:pt x="2570686" y="596545"/>
                        </a:lnTo>
                        <a:close/>
                      </a:path>
                      <a:path w="3204209" h="3204209">
                        <a:moveTo>
                          <a:pt x="2446312" y="472172"/>
                        </a:moveTo>
                        <a:lnTo>
                          <a:pt x="2305113" y="472172"/>
                        </a:lnTo>
                        <a:lnTo>
                          <a:pt x="2358692" y="525961"/>
                        </a:lnTo>
                        <a:lnTo>
                          <a:pt x="462310" y="2421956"/>
                        </a:lnTo>
                        <a:lnTo>
                          <a:pt x="341445" y="2435442"/>
                        </a:lnTo>
                        <a:lnTo>
                          <a:pt x="590213" y="2435442"/>
                        </a:lnTo>
                        <a:lnTo>
                          <a:pt x="2429486" y="596545"/>
                        </a:lnTo>
                        <a:lnTo>
                          <a:pt x="2570686" y="596545"/>
                        </a:lnTo>
                        <a:lnTo>
                          <a:pt x="2446312" y="472172"/>
                        </a:lnTo>
                        <a:close/>
                      </a:path>
                      <a:path w="3204209" h="3204209">
                        <a:moveTo>
                          <a:pt x="2570686" y="347789"/>
                        </a:moveTo>
                        <a:lnTo>
                          <a:pt x="2429486" y="347789"/>
                        </a:lnTo>
                        <a:lnTo>
                          <a:pt x="2856216" y="774697"/>
                        </a:lnTo>
                        <a:lnTo>
                          <a:pt x="2802427" y="828287"/>
                        </a:lnTo>
                        <a:lnTo>
                          <a:pt x="2943968" y="828287"/>
                        </a:lnTo>
                        <a:lnTo>
                          <a:pt x="3068382" y="703914"/>
                        </a:lnTo>
                        <a:lnTo>
                          <a:pt x="2926811" y="703914"/>
                        </a:lnTo>
                        <a:lnTo>
                          <a:pt x="2570686" y="347789"/>
                        </a:lnTo>
                        <a:close/>
                      </a:path>
                      <a:path w="3204209" h="3204209">
                        <a:moveTo>
                          <a:pt x="2695068" y="223415"/>
                        </a:moveTo>
                        <a:lnTo>
                          <a:pt x="2553869" y="223415"/>
                        </a:lnTo>
                        <a:lnTo>
                          <a:pt x="2980589" y="650334"/>
                        </a:lnTo>
                        <a:lnTo>
                          <a:pt x="2926811" y="703914"/>
                        </a:lnTo>
                        <a:lnTo>
                          <a:pt x="3068382" y="703914"/>
                        </a:lnTo>
                        <a:lnTo>
                          <a:pt x="3086586" y="685716"/>
                        </a:lnTo>
                        <a:lnTo>
                          <a:pt x="3117755" y="650680"/>
                        </a:lnTo>
                        <a:lnTo>
                          <a:pt x="3144129" y="613074"/>
                        </a:lnTo>
                        <a:lnTo>
                          <a:pt x="3164033" y="576410"/>
                        </a:lnTo>
                        <a:lnTo>
                          <a:pt x="3048053" y="576410"/>
                        </a:lnTo>
                        <a:lnTo>
                          <a:pt x="2695068" y="223415"/>
                        </a:lnTo>
                        <a:close/>
                      </a:path>
                      <a:path w="3204209" h="3204209">
                        <a:moveTo>
                          <a:pt x="3067478" y="100410"/>
                        </a:moveTo>
                        <a:lnTo>
                          <a:pt x="2804369" y="100410"/>
                        </a:lnTo>
                        <a:lnTo>
                          <a:pt x="2850518" y="104188"/>
                        </a:lnTo>
                        <a:lnTo>
                          <a:pt x="2895653" y="114902"/>
                        </a:lnTo>
                        <a:lnTo>
                          <a:pt x="2938875" y="132487"/>
                        </a:lnTo>
                        <a:lnTo>
                          <a:pt x="2979287" y="156879"/>
                        </a:lnTo>
                        <a:lnTo>
                          <a:pt x="3015991" y="188013"/>
                        </a:lnTo>
                        <a:lnTo>
                          <a:pt x="3047182" y="224720"/>
                        </a:lnTo>
                        <a:lnTo>
                          <a:pt x="3071616" y="265133"/>
                        </a:lnTo>
                        <a:lnTo>
                          <a:pt x="3089230" y="308355"/>
                        </a:lnTo>
                        <a:lnTo>
                          <a:pt x="3099959" y="353488"/>
                        </a:lnTo>
                        <a:lnTo>
                          <a:pt x="3103737" y="399635"/>
                        </a:lnTo>
                        <a:lnTo>
                          <a:pt x="3100500" y="445898"/>
                        </a:lnTo>
                        <a:lnTo>
                          <a:pt x="3090184" y="491380"/>
                        </a:lnTo>
                        <a:lnTo>
                          <a:pt x="3072723" y="535183"/>
                        </a:lnTo>
                        <a:lnTo>
                          <a:pt x="3048053" y="576410"/>
                        </a:lnTo>
                        <a:lnTo>
                          <a:pt x="3164033" y="576410"/>
                        </a:lnTo>
                        <a:lnTo>
                          <a:pt x="3182491" y="531866"/>
                        </a:lnTo>
                        <a:lnTo>
                          <a:pt x="3194479" y="489121"/>
                        </a:lnTo>
                        <a:lnTo>
                          <a:pt x="3201672" y="445521"/>
                        </a:lnTo>
                        <a:lnTo>
                          <a:pt x="3204066" y="401567"/>
                        </a:lnTo>
                        <a:lnTo>
                          <a:pt x="3201672" y="357472"/>
                        </a:lnTo>
                        <a:lnTo>
                          <a:pt x="3194479" y="313880"/>
                        </a:lnTo>
                        <a:lnTo>
                          <a:pt x="3182491" y="271149"/>
                        </a:lnTo>
                        <a:lnTo>
                          <a:pt x="3165708" y="229708"/>
                        </a:lnTo>
                        <a:lnTo>
                          <a:pt x="3144129" y="189984"/>
                        </a:lnTo>
                        <a:lnTo>
                          <a:pt x="3117755" y="152408"/>
                        </a:lnTo>
                        <a:lnTo>
                          <a:pt x="3086586" y="117408"/>
                        </a:lnTo>
                        <a:lnTo>
                          <a:pt x="3067478" y="100410"/>
                        </a:lnTo>
                        <a:close/>
                      </a:path>
                    </a:pathLst>
                  </a:custGeom>
                  <a:solidFill>
                    <a:srgbClr val="00A651"/>
                  </a:solidFill>
                </p:spPr>
                <p:txBody>
                  <a:bodyPr wrap="square" lIns="0" tIns="0" rIns="0" bIns="0" rtlCol="0"/>
                  <a:lstStyle/>
                  <a:p>
                    <a:endParaRPr sz="1092"/>
                  </a:p>
                </p:txBody>
              </p:sp>
              <p:sp>
                <p:nvSpPr>
                  <p:cNvPr id="24" name="object 11"/>
                  <p:cNvSpPr/>
                  <p:nvPr/>
                </p:nvSpPr>
                <p:spPr>
                  <a:xfrm>
                    <a:off x="14844321" y="3906968"/>
                    <a:ext cx="309245" cy="313055"/>
                  </a:xfrm>
                  <a:custGeom>
                    <a:avLst/>
                    <a:gdLst/>
                    <a:ahLst/>
                    <a:cxnLst/>
                    <a:rect l="l" t="t" r="r" b="b"/>
                    <a:pathLst>
                      <a:path w="309244" h="313054">
                        <a:moveTo>
                          <a:pt x="154614" y="0"/>
                        </a:moveTo>
                        <a:lnTo>
                          <a:pt x="94654" y="11809"/>
                        </a:lnTo>
                        <a:lnTo>
                          <a:pt x="43937" y="45757"/>
                        </a:lnTo>
                        <a:lnTo>
                          <a:pt x="14645" y="86333"/>
                        </a:lnTo>
                        <a:lnTo>
                          <a:pt x="0" y="132401"/>
                        </a:lnTo>
                        <a:lnTo>
                          <a:pt x="0" y="180300"/>
                        </a:lnTo>
                        <a:lnTo>
                          <a:pt x="14645" y="226369"/>
                        </a:lnTo>
                        <a:lnTo>
                          <a:pt x="43937" y="266944"/>
                        </a:lnTo>
                        <a:lnTo>
                          <a:pt x="94654" y="300896"/>
                        </a:lnTo>
                        <a:lnTo>
                          <a:pt x="154614" y="312702"/>
                        </a:lnTo>
                        <a:lnTo>
                          <a:pt x="185304" y="309705"/>
                        </a:lnTo>
                        <a:lnTo>
                          <a:pt x="241250" y="286551"/>
                        </a:lnTo>
                        <a:lnTo>
                          <a:pt x="294400" y="226369"/>
                        </a:lnTo>
                        <a:lnTo>
                          <a:pt x="301597" y="203729"/>
                        </a:lnTo>
                        <a:lnTo>
                          <a:pt x="154521" y="203729"/>
                        </a:lnTo>
                        <a:lnTo>
                          <a:pt x="136392" y="200319"/>
                        </a:lnTo>
                        <a:lnTo>
                          <a:pt x="107644" y="165800"/>
                        </a:lnTo>
                        <a:lnTo>
                          <a:pt x="106710" y="156445"/>
                        </a:lnTo>
                        <a:lnTo>
                          <a:pt x="107644" y="146977"/>
                        </a:lnTo>
                        <a:lnTo>
                          <a:pt x="136392" y="112389"/>
                        </a:lnTo>
                        <a:lnTo>
                          <a:pt x="154521" y="108980"/>
                        </a:lnTo>
                        <a:lnTo>
                          <a:pt x="301599" y="108980"/>
                        </a:lnTo>
                        <a:lnTo>
                          <a:pt x="294400" y="86333"/>
                        </a:lnTo>
                        <a:lnTo>
                          <a:pt x="265114" y="45757"/>
                        </a:lnTo>
                        <a:lnTo>
                          <a:pt x="241250" y="26155"/>
                        </a:lnTo>
                        <a:lnTo>
                          <a:pt x="214415" y="11809"/>
                        </a:lnTo>
                        <a:lnTo>
                          <a:pt x="185304" y="2998"/>
                        </a:lnTo>
                        <a:lnTo>
                          <a:pt x="154614" y="0"/>
                        </a:lnTo>
                        <a:close/>
                      </a:path>
                      <a:path w="309244" h="313054">
                        <a:moveTo>
                          <a:pt x="301599" y="108980"/>
                        </a:moveTo>
                        <a:lnTo>
                          <a:pt x="154521" y="108980"/>
                        </a:lnTo>
                        <a:lnTo>
                          <a:pt x="172652" y="112389"/>
                        </a:lnTo>
                        <a:lnTo>
                          <a:pt x="188257" y="122614"/>
                        </a:lnTo>
                        <a:lnTo>
                          <a:pt x="198712" y="138379"/>
                        </a:lnTo>
                        <a:lnTo>
                          <a:pt x="202197" y="156347"/>
                        </a:lnTo>
                        <a:lnTo>
                          <a:pt x="198712" y="174316"/>
                        </a:lnTo>
                        <a:lnTo>
                          <a:pt x="188257" y="190088"/>
                        </a:lnTo>
                        <a:lnTo>
                          <a:pt x="172652" y="200319"/>
                        </a:lnTo>
                        <a:lnTo>
                          <a:pt x="154521" y="203729"/>
                        </a:lnTo>
                        <a:lnTo>
                          <a:pt x="301597" y="203729"/>
                        </a:lnTo>
                        <a:lnTo>
                          <a:pt x="309043" y="180300"/>
                        </a:lnTo>
                        <a:lnTo>
                          <a:pt x="309043" y="132401"/>
                        </a:lnTo>
                        <a:lnTo>
                          <a:pt x="301599" y="108980"/>
                        </a:lnTo>
                        <a:close/>
                      </a:path>
                    </a:pathLst>
                  </a:custGeom>
                  <a:solidFill>
                    <a:srgbClr val="00A651"/>
                  </a:solidFill>
                </p:spPr>
                <p:txBody>
                  <a:bodyPr wrap="square" lIns="0" tIns="0" rIns="0" bIns="0" rtlCol="0"/>
                  <a:lstStyle/>
                  <a:p>
                    <a:endParaRPr sz="1092"/>
                  </a:p>
                </p:txBody>
              </p:sp>
              <p:sp>
                <p:nvSpPr>
                  <p:cNvPr id="25" name="object 12"/>
                  <p:cNvSpPr/>
                  <p:nvPr/>
                </p:nvSpPr>
                <p:spPr>
                  <a:xfrm>
                    <a:off x="14415082" y="3479584"/>
                    <a:ext cx="1584960" cy="1584960"/>
                  </a:xfrm>
                  <a:custGeom>
                    <a:avLst/>
                    <a:gdLst/>
                    <a:ahLst/>
                    <a:cxnLst/>
                    <a:rect l="l" t="t" r="r" b="b"/>
                    <a:pathLst>
                      <a:path w="1584959" h="1584960">
                        <a:moveTo>
                          <a:pt x="679998" y="0"/>
                        </a:moveTo>
                        <a:lnTo>
                          <a:pt x="641645" y="15996"/>
                        </a:lnTo>
                        <a:lnTo>
                          <a:pt x="16030" y="641611"/>
                        </a:lnTo>
                        <a:lnTo>
                          <a:pt x="0" y="679934"/>
                        </a:lnTo>
                        <a:lnTo>
                          <a:pt x="1048" y="690684"/>
                        </a:lnTo>
                        <a:lnTo>
                          <a:pt x="866549" y="1568965"/>
                        </a:lnTo>
                        <a:lnTo>
                          <a:pt x="904872" y="1584818"/>
                        </a:lnTo>
                        <a:lnTo>
                          <a:pt x="915545" y="1583770"/>
                        </a:lnTo>
                        <a:lnTo>
                          <a:pt x="955285" y="1551018"/>
                        </a:lnTo>
                        <a:lnTo>
                          <a:pt x="959245" y="1530542"/>
                        </a:lnTo>
                        <a:lnTo>
                          <a:pt x="955285" y="1510066"/>
                        </a:lnTo>
                        <a:lnTo>
                          <a:pt x="943405" y="1492119"/>
                        </a:lnTo>
                        <a:lnTo>
                          <a:pt x="131221" y="679934"/>
                        </a:lnTo>
                        <a:lnTo>
                          <a:pt x="679979" y="131176"/>
                        </a:lnTo>
                        <a:lnTo>
                          <a:pt x="833684" y="131176"/>
                        </a:lnTo>
                        <a:lnTo>
                          <a:pt x="718501" y="15996"/>
                        </a:lnTo>
                        <a:lnTo>
                          <a:pt x="700469" y="3999"/>
                        </a:lnTo>
                        <a:lnTo>
                          <a:pt x="679998" y="0"/>
                        </a:lnTo>
                        <a:close/>
                      </a:path>
                      <a:path w="1584959" h="1584960">
                        <a:moveTo>
                          <a:pt x="1475544" y="773020"/>
                        </a:moveTo>
                        <a:lnTo>
                          <a:pt x="1321813" y="773020"/>
                        </a:lnTo>
                        <a:lnTo>
                          <a:pt x="1453830" y="904828"/>
                        </a:lnTo>
                        <a:lnTo>
                          <a:pt x="1299719" y="1058938"/>
                        </a:lnTo>
                        <a:lnTo>
                          <a:pt x="1292845" y="1067264"/>
                        </a:lnTo>
                        <a:lnTo>
                          <a:pt x="1287820" y="1076583"/>
                        </a:lnTo>
                        <a:lnTo>
                          <a:pt x="1284737" y="1086714"/>
                        </a:lnTo>
                        <a:lnTo>
                          <a:pt x="1283688" y="1097471"/>
                        </a:lnTo>
                        <a:lnTo>
                          <a:pt x="1284737" y="1108133"/>
                        </a:lnTo>
                        <a:lnTo>
                          <a:pt x="1317475" y="1147345"/>
                        </a:lnTo>
                        <a:lnTo>
                          <a:pt x="1338073" y="1151195"/>
                        </a:lnTo>
                        <a:lnTo>
                          <a:pt x="1358708" y="1147345"/>
                        </a:lnTo>
                        <a:lnTo>
                          <a:pt x="1376575" y="1135795"/>
                        </a:lnTo>
                        <a:lnTo>
                          <a:pt x="1569020" y="943361"/>
                        </a:lnTo>
                        <a:lnTo>
                          <a:pt x="1580894" y="925328"/>
                        </a:lnTo>
                        <a:lnTo>
                          <a:pt x="1584846" y="904828"/>
                        </a:lnTo>
                        <a:lnTo>
                          <a:pt x="1580894" y="884421"/>
                        </a:lnTo>
                        <a:lnTo>
                          <a:pt x="1569020" y="866494"/>
                        </a:lnTo>
                        <a:lnTo>
                          <a:pt x="1475544" y="773020"/>
                        </a:lnTo>
                        <a:close/>
                      </a:path>
                      <a:path w="1584959" h="1584960">
                        <a:moveTo>
                          <a:pt x="1266875" y="564357"/>
                        </a:moveTo>
                        <a:lnTo>
                          <a:pt x="1113159" y="564357"/>
                        </a:lnTo>
                        <a:lnTo>
                          <a:pt x="1245155" y="696175"/>
                        </a:lnTo>
                        <a:lnTo>
                          <a:pt x="1017916" y="923414"/>
                        </a:lnTo>
                        <a:lnTo>
                          <a:pt x="1011038" y="931656"/>
                        </a:lnTo>
                        <a:lnTo>
                          <a:pt x="1006013" y="940962"/>
                        </a:lnTo>
                        <a:lnTo>
                          <a:pt x="1002932" y="951074"/>
                        </a:lnTo>
                        <a:lnTo>
                          <a:pt x="1001885" y="961737"/>
                        </a:lnTo>
                        <a:lnTo>
                          <a:pt x="1002932" y="972487"/>
                        </a:lnTo>
                        <a:lnTo>
                          <a:pt x="1035616" y="1011810"/>
                        </a:lnTo>
                        <a:lnTo>
                          <a:pt x="1056270" y="1015660"/>
                        </a:lnTo>
                        <a:lnTo>
                          <a:pt x="1076961" y="1011810"/>
                        </a:lnTo>
                        <a:lnTo>
                          <a:pt x="1094772" y="1000260"/>
                        </a:lnTo>
                        <a:lnTo>
                          <a:pt x="1321813" y="773020"/>
                        </a:lnTo>
                        <a:lnTo>
                          <a:pt x="1475544" y="773020"/>
                        </a:lnTo>
                        <a:lnTo>
                          <a:pt x="1266875" y="564357"/>
                        </a:lnTo>
                        <a:close/>
                      </a:path>
                      <a:path w="1584959" h="1584960">
                        <a:moveTo>
                          <a:pt x="833684" y="131176"/>
                        </a:moveTo>
                        <a:lnTo>
                          <a:pt x="679979" y="131176"/>
                        </a:lnTo>
                        <a:lnTo>
                          <a:pt x="1036303" y="487500"/>
                        </a:lnTo>
                        <a:lnTo>
                          <a:pt x="882193" y="641611"/>
                        </a:lnTo>
                        <a:lnTo>
                          <a:pt x="875423" y="649852"/>
                        </a:lnTo>
                        <a:lnTo>
                          <a:pt x="870455" y="659155"/>
                        </a:lnTo>
                        <a:lnTo>
                          <a:pt x="867394" y="669267"/>
                        </a:lnTo>
                        <a:lnTo>
                          <a:pt x="866350" y="679934"/>
                        </a:lnTo>
                        <a:lnTo>
                          <a:pt x="867394" y="690600"/>
                        </a:lnTo>
                        <a:lnTo>
                          <a:pt x="900060" y="729890"/>
                        </a:lnTo>
                        <a:lnTo>
                          <a:pt x="920695" y="733705"/>
                        </a:lnTo>
                        <a:lnTo>
                          <a:pt x="941293" y="729890"/>
                        </a:lnTo>
                        <a:lnTo>
                          <a:pt x="959049" y="718446"/>
                        </a:lnTo>
                        <a:lnTo>
                          <a:pt x="1113159" y="564357"/>
                        </a:lnTo>
                        <a:lnTo>
                          <a:pt x="1266875" y="564357"/>
                        </a:lnTo>
                        <a:lnTo>
                          <a:pt x="833684" y="131176"/>
                        </a:lnTo>
                        <a:close/>
                      </a:path>
                    </a:pathLst>
                  </a:custGeom>
                  <a:solidFill>
                    <a:srgbClr val="00A651"/>
                  </a:solidFill>
                </p:spPr>
                <p:txBody>
                  <a:bodyPr wrap="square" lIns="0" tIns="0" rIns="0" bIns="0" rtlCol="0"/>
                  <a:lstStyle/>
                  <a:p>
                    <a:endParaRPr sz="1092"/>
                  </a:p>
                </p:txBody>
              </p:sp>
              <p:sp>
                <p:nvSpPr>
                  <p:cNvPr id="26" name="object 13"/>
                  <p:cNvSpPr/>
                  <p:nvPr/>
                </p:nvSpPr>
                <p:spPr>
                  <a:xfrm>
                    <a:off x="16035666" y="5100716"/>
                    <a:ext cx="1584960" cy="1584325"/>
                  </a:xfrm>
                  <a:custGeom>
                    <a:avLst/>
                    <a:gdLst/>
                    <a:ahLst/>
                    <a:cxnLst/>
                    <a:rect l="l" t="t" r="r" b="b"/>
                    <a:pathLst>
                      <a:path w="1584959" h="1584325">
                        <a:moveTo>
                          <a:pt x="54460" y="625614"/>
                        </a:moveTo>
                        <a:lnTo>
                          <a:pt x="16041" y="641014"/>
                        </a:lnTo>
                        <a:lnTo>
                          <a:pt x="0" y="679348"/>
                        </a:lnTo>
                        <a:lnTo>
                          <a:pt x="1048" y="690098"/>
                        </a:lnTo>
                        <a:lnTo>
                          <a:pt x="866549" y="1568389"/>
                        </a:lnTo>
                        <a:lnTo>
                          <a:pt x="904872" y="1584231"/>
                        </a:lnTo>
                        <a:lnTo>
                          <a:pt x="915545" y="1583186"/>
                        </a:lnTo>
                        <a:lnTo>
                          <a:pt x="925682" y="1580123"/>
                        </a:lnTo>
                        <a:lnTo>
                          <a:pt x="935048" y="1575154"/>
                        </a:lnTo>
                        <a:lnTo>
                          <a:pt x="943405" y="1568389"/>
                        </a:lnTo>
                        <a:lnTo>
                          <a:pt x="1058596" y="1453199"/>
                        </a:lnTo>
                        <a:lnTo>
                          <a:pt x="904872" y="1453199"/>
                        </a:lnTo>
                        <a:lnTo>
                          <a:pt x="92887" y="641014"/>
                        </a:lnTo>
                        <a:lnTo>
                          <a:pt x="75103" y="629464"/>
                        </a:lnTo>
                        <a:lnTo>
                          <a:pt x="54460" y="625614"/>
                        </a:lnTo>
                        <a:close/>
                      </a:path>
                      <a:path w="1584959" h="1584325">
                        <a:moveTo>
                          <a:pt x="1251036" y="547928"/>
                        </a:moveTo>
                        <a:lnTo>
                          <a:pt x="1097516" y="547928"/>
                        </a:lnTo>
                        <a:lnTo>
                          <a:pt x="1453830" y="904252"/>
                        </a:lnTo>
                        <a:lnTo>
                          <a:pt x="904872" y="1453199"/>
                        </a:lnTo>
                        <a:lnTo>
                          <a:pt x="1058596" y="1453199"/>
                        </a:lnTo>
                        <a:lnTo>
                          <a:pt x="1569020" y="942774"/>
                        </a:lnTo>
                        <a:lnTo>
                          <a:pt x="1580900" y="924827"/>
                        </a:lnTo>
                        <a:lnTo>
                          <a:pt x="1584860" y="904349"/>
                        </a:lnTo>
                        <a:lnTo>
                          <a:pt x="1580900" y="883867"/>
                        </a:lnTo>
                        <a:lnTo>
                          <a:pt x="1569020" y="865908"/>
                        </a:lnTo>
                        <a:lnTo>
                          <a:pt x="1251036" y="547928"/>
                        </a:lnTo>
                        <a:close/>
                      </a:path>
                      <a:path w="1584959" h="1584325">
                        <a:moveTo>
                          <a:pt x="1042359" y="339254"/>
                        </a:moveTo>
                        <a:lnTo>
                          <a:pt x="888842" y="339254"/>
                        </a:lnTo>
                        <a:lnTo>
                          <a:pt x="1020660" y="471270"/>
                        </a:lnTo>
                        <a:lnTo>
                          <a:pt x="866549" y="625371"/>
                        </a:lnTo>
                        <a:lnTo>
                          <a:pt x="859780" y="633614"/>
                        </a:lnTo>
                        <a:lnTo>
                          <a:pt x="854811" y="642922"/>
                        </a:lnTo>
                        <a:lnTo>
                          <a:pt x="851751" y="653035"/>
                        </a:lnTo>
                        <a:lnTo>
                          <a:pt x="850707" y="663694"/>
                        </a:lnTo>
                        <a:lnTo>
                          <a:pt x="851724" y="674365"/>
                        </a:lnTo>
                        <a:lnTo>
                          <a:pt x="884333" y="713591"/>
                        </a:lnTo>
                        <a:lnTo>
                          <a:pt x="904977" y="717462"/>
                        </a:lnTo>
                        <a:lnTo>
                          <a:pt x="925622" y="713668"/>
                        </a:lnTo>
                        <a:lnTo>
                          <a:pt x="943405" y="702227"/>
                        </a:lnTo>
                        <a:lnTo>
                          <a:pt x="1097516" y="547928"/>
                        </a:lnTo>
                        <a:lnTo>
                          <a:pt x="1251036" y="547928"/>
                        </a:lnTo>
                        <a:lnTo>
                          <a:pt x="1042359" y="339254"/>
                        </a:lnTo>
                        <a:close/>
                      </a:path>
                      <a:path w="1584959" h="1584325">
                        <a:moveTo>
                          <a:pt x="833703" y="130600"/>
                        </a:moveTo>
                        <a:lnTo>
                          <a:pt x="679979" y="130600"/>
                        </a:lnTo>
                        <a:lnTo>
                          <a:pt x="811985" y="262397"/>
                        </a:lnTo>
                        <a:lnTo>
                          <a:pt x="584736" y="489647"/>
                        </a:lnTo>
                        <a:lnTo>
                          <a:pt x="577862" y="498010"/>
                        </a:lnTo>
                        <a:lnTo>
                          <a:pt x="572837" y="507377"/>
                        </a:lnTo>
                        <a:lnTo>
                          <a:pt x="569753" y="517509"/>
                        </a:lnTo>
                        <a:lnTo>
                          <a:pt x="568705" y="528169"/>
                        </a:lnTo>
                        <a:lnTo>
                          <a:pt x="569753" y="538840"/>
                        </a:lnTo>
                        <a:lnTo>
                          <a:pt x="602496" y="578058"/>
                        </a:lnTo>
                        <a:lnTo>
                          <a:pt x="623094" y="581906"/>
                        </a:lnTo>
                        <a:lnTo>
                          <a:pt x="643730" y="578058"/>
                        </a:lnTo>
                        <a:lnTo>
                          <a:pt x="661602" y="566514"/>
                        </a:lnTo>
                        <a:lnTo>
                          <a:pt x="888842" y="339254"/>
                        </a:lnTo>
                        <a:lnTo>
                          <a:pt x="1042359" y="339254"/>
                        </a:lnTo>
                        <a:lnTo>
                          <a:pt x="833703" y="130600"/>
                        </a:lnTo>
                        <a:close/>
                      </a:path>
                      <a:path w="1584959" h="1584325">
                        <a:moveTo>
                          <a:pt x="680078" y="0"/>
                        </a:moveTo>
                        <a:lnTo>
                          <a:pt x="641655" y="15400"/>
                        </a:lnTo>
                        <a:lnTo>
                          <a:pt x="449012" y="207833"/>
                        </a:lnTo>
                        <a:lnTo>
                          <a:pt x="433180" y="246275"/>
                        </a:lnTo>
                        <a:lnTo>
                          <a:pt x="437138" y="266756"/>
                        </a:lnTo>
                        <a:lnTo>
                          <a:pt x="449012" y="284700"/>
                        </a:lnTo>
                        <a:lnTo>
                          <a:pt x="466886" y="296250"/>
                        </a:lnTo>
                        <a:lnTo>
                          <a:pt x="487524" y="300100"/>
                        </a:lnTo>
                        <a:lnTo>
                          <a:pt x="508123" y="296250"/>
                        </a:lnTo>
                        <a:lnTo>
                          <a:pt x="525879" y="284700"/>
                        </a:lnTo>
                        <a:lnTo>
                          <a:pt x="679979" y="130600"/>
                        </a:lnTo>
                        <a:lnTo>
                          <a:pt x="833703" y="130600"/>
                        </a:lnTo>
                        <a:lnTo>
                          <a:pt x="718501" y="15400"/>
                        </a:lnTo>
                        <a:lnTo>
                          <a:pt x="700719" y="3850"/>
                        </a:lnTo>
                        <a:lnTo>
                          <a:pt x="680078" y="0"/>
                        </a:lnTo>
                        <a:close/>
                      </a:path>
                    </a:pathLst>
                  </a:custGeom>
                  <a:solidFill>
                    <a:srgbClr val="00A651"/>
                  </a:solidFill>
                </p:spPr>
                <p:txBody>
                  <a:bodyPr wrap="square" lIns="0" tIns="0" rIns="0" bIns="0" rtlCol="0"/>
                  <a:lstStyle/>
                  <a:p>
                    <a:endParaRPr sz="1092"/>
                  </a:p>
                </p:txBody>
              </p:sp>
            </p:grpSp>
            <p:grpSp>
              <p:nvGrpSpPr>
                <p:cNvPr id="27" name="Group 26"/>
                <p:cNvGrpSpPr/>
                <p:nvPr/>
              </p:nvGrpSpPr>
              <p:grpSpPr>
                <a:xfrm>
                  <a:off x="439736" y="4868365"/>
                  <a:ext cx="301852" cy="284410"/>
                  <a:chOff x="1737441" y="3302992"/>
                  <a:chExt cx="3349756" cy="2617546"/>
                </a:xfrm>
              </p:grpSpPr>
              <p:sp>
                <p:nvSpPr>
                  <p:cNvPr id="28" name="object 2"/>
                  <p:cNvSpPr/>
                  <p:nvPr/>
                </p:nvSpPr>
                <p:spPr>
                  <a:xfrm>
                    <a:off x="2836340" y="5814962"/>
                    <a:ext cx="942340" cy="104775"/>
                  </a:xfrm>
                  <a:custGeom>
                    <a:avLst/>
                    <a:gdLst/>
                    <a:ahLst/>
                    <a:cxnLst/>
                    <a:rect l="l" t="t" r="r" b="b"/>
                    <a:pathLst>
                      <a:path w="942339" h="104775">
                        <a:moveTo>
                          <a:pt x="889616" y="0"/>
                        </a:moveTo>
                        <a:lnTo>
                          <a:pt x="52406" y="0"/>
                        </a:lnTo>
                        <a:lnTo>
                          <a:pt x="32008" y="4087"/>
                        </a:lnTo>
                        <a:lnTo>
                          <a:pt x="15350" y="15250"/>
                        </a:lnTo>
                        <a:lnTo>
                          <a:pt x="4118" y="31840"/>
                        </a:lnTo>
                        <a:lnTo>
                          <a:pt x="0" y="52207"/>
                        </a:lnTo>
                        <a:lnTo>
                          <a:pt x="4118" y="72606"/>
                        </a:lnTo>
                        <a:lnTo>
                          <a:pt x="15350" y="89264"/>
                        </a:lnTo>
                        <a:lnTo>
                          <a:pt x="32008" y="100495"/>
                        </a:lnTo>
                        <a:lnTo>
                          <a:pt x="52406" y="104614"/>
                        </a:lnTo>
                        <a:lnTo>
                          <a:pt x="889616" y="104614"/>
                        </a:lnTo>
                        <a:lnTo>
                          <a:pt x="910015" y="100495"/>
                        </a:lnTo>
                        <a:lnTo>
                          <a:pt x="926673" y="89264"/>
                        </a:lnTo>
                        <a:lnTo>
                          <a:pt x="937905" y="72606"/>
                        </a:lnTo>
                        <a:lnTo>
                          <a:pt x="942023" y="52207"/>
                        </a:lnTo>
                        <a:lnTo>
                          <a:pt x="937905" y="31840"/>
                        </a:lnTo>
                        <a:lnTo>
                          <a:pt x="926673" y="15250"/>
                        </a:lnTo>
                        <a:lnTo>
                          <a:pt x="910015" y="4087"/>
                        </a:lnTo>
                        <a:lnTo>
                          <a:pt x="889616" y="0"/>
                        </a:lnTo>
                        <a:close/>
                      </a:path>
                    </a:pathLst>
                  </a:custGeom>
                  <a:solidFill>
                    <a:srgbClr val="00A651"/>
                  </a:solidFill>
                </p:spPr>
                <p:txBody>
                  <a:bodyPr wrap="square" lIns="0" tIns="0" rIns="0" bIns="0" rtlCol="0"/>
                  <a:lstStyle/>
                  <a:p>
                    <a:endParaRPr sz="1092"/>
                  </a:p>
                </p:txBody>
              </p:sp>
              <p:sp>
                <p:nvSpPr>
                  <p:cNvPr id="29" name="object 3"/>
                  <p:cNvSpPr/>
                  <p:nvPr/>
                </p:nvSpPr>
                <p:spPr>
                  <a:xfrm>
                    <a:off x="3150889" y="5606100"/>
                    <a:ext cx="156210" cy="313690"/>
                  </a:xfrm>
                  <a:custGeom>
                    <a:avLst/>
                    <a:gdLst/>
                    <a:ahLst/>
                    <a:cxnLst/>
                    <a:rect l="l" t="t" r="r" b="b"/>
                    <a:pathLst>
                      <a:path w="156210" h="313689">
                        <a:moveTo>
                          <a:pt x="95958" y="0"/>
                        </a:moveTo>
                        <a:lnTo>
                          <a:pt x="62295" y="20271"/>
                        </a:lnTo>
                        <a:lnTo>
                          <a:pt x="975" y="248566"/>
                        </a:lnTo>
                        <a:lnTo>
                          <a:pt x="0" y="269270"/>
                        </a:lnTo>
                        <a:lnTo>
                          <a:pt x="6837" y="288087"/>
                        </a:lnTo>
                        <a:lnTo>
                          <a:pt x="20277" y="302984"/>
                        </a:lnTo>
                        <a:lnTo>
                          <a:pt x="39110" y="311926"/>
                        </a:lnTo>
                        <a:lnTo>
                          <a:pt x="43413" y="312899"/>
                        </a:lnTo>
                        <a:lnTo>
                          <a:pt x="47706" y="313475"/>
                        </a:lnTo>
                        <a:lnTo>
                          <a:pt x="51821" y="313475"/>
                        </a:lnTo>
                        <a:lnTo>
                          <a:pt x="95381" y="290054"/>
                        </a:lnTo>
                        <a:lnTo>
                          <a:pt x="154876" y="64530"/>
                        </a:lnTo>
                        <a:lnTo>
                          <a:pt x="155851" y="43796"/>
                        </a:lnTo>
                        <a:lnTo>
                          <a:pt x="149015" y="24910"/>
                        </a:lnTo>
                        <a:lnTo>
                          <a:pt x="135578" y="9944"/>
                        </a:lnTo>
                        <a:lnTo>
                          <a:pt x="116751" y="972"/>
                        </a:lnTo>
                        <a:lnTo>
                          <a:pt x="95958" y="0"/>
                        </a:lnTo>
                        <a:close/>
                      </a:path>
                    </a:pathLst>
                  </a:custGeom>
                  <a:solidFill>
                    <a:srgbClr val="00A651"/>
                  </a:solidFill>
                </p:spPr>
                <p:txBody>
                  <a:bodyPr wrap="square" lIns="0" tIns="0" rIns="0" bIns="0" rtlCol="0"/>
                  <a:lstStyle/>
                  <a:p>
                    <a:endParaRPr sz="1092"/>
                  </a:p>
                </p:txBody>
              </p:sp>
              <p:sp>
                <p:nvSpPr>
                  <p:cNvPr id="30" name="object 4"/>
                  <p:cNvSpPr/>
                  <p:nvPr/>
                </p:nvSpPr>
                <p:spPr>
                  <a:xfrm>
                    <a:off x="3517414" y="5606848"/>
                    <a:ext cx="156210" cy="313690"/>
                  </a:xfrm>
                  <a:custGeom>
                    <a:avLst/>
                    <a:gdLst/>
                    <a:ahLst/>
                    <a:cxnLst/>
                    <a:rect l="l" t="t" r="r" b="b"/>
                    <a:pathLst>
                      <a:path w="156210" h="313689">
                        <a:moveTo>
                          <a:pt x="59734" y="0"/>
                        </a:moveTo>
                        <a:lnTo>
                          <a:pt x="39104" y="941"/>
                        </a:lnTo>
                        <a:lnTo>
                          <a:pt x="20277" y="9913"/>
                        </a:lnTo>
                        <a:lnTo>
                          <a:pt x="6839" y="24879"/>
                        </a:lnTo>
                        <a:lnTo>
                          <a:pt x="0" y="43765"/>
                        </a:lnTo>
                        <a:lnTo>
                          <a:pt x="969" y="64499"/>
                        </a:lnTo>
                        <a:lnTo>
                          <a:pt x="53386" y="273760"/>
                        </a:lnTo>
                        <a:lnTo>
                          <a:pt x="87045" y="310598"/>
                        </a:lnTo>
                        <a:lnTo>
                          <a:pt x="104034" y="313444"/>
                        </a:lnTo>
                        <a:lnTo>
                          <a:pt x="108138" y="313444"/>
                        </a:lnTo>
                        <a:lnTo>
                          <a:pt x="148940" y="288057"/>
                        </a:lnTo>
                        <a:lnTo>
                          <a:pt x="155823" y="269239"/>
                        </a:lnTo>
                        <a:lnTo>
                          <a:pt x="154880" y="248535"/>
                        </a:lnTo>
                        <a:lnTo>
                          <a:pt x="102474" y="39076"/>
                        </a:lnTo>
                        <a:lnTo>
                          <a:pt x="93506" y="20333"/>
                        </a:lnTo>
                        <a:lnTo>
                          <a:pt x="78563" y="6886"/>
                        </a:lnTo>
                        <a:lnTo>
                          <a:pt x="59734" y="0"/>
                        </a:lnTo>
                        <a:close/>
                      </a:path>
                    </a:pathLst>
                  </a:custGeom>
                  <a:solidFill>
                    <a:srgbClr val="00A651"/>
                  </a:solidFill>
                </p:spPr>
                <p:txBody>
                  <a:bodyPr wrap="square" lIns="0" tIns="0" rIns="0" bIns="0" rtlCol="0"/>
                  <a:lstStyle/>
                  <a:p>
                    <a:endParaRPr sz="1092"/>
                  </a:p>
                </p:txBody>
              </p:sp>
              <p:sp>
                <p:nvSpPr>
                  <p:cNvPr id="31" name="object 5"/>
                  <p:cNvSpPr/>
                  <p:nvPr/>
                </p:nvSpPr>
                <p:spPr>
                  <a:xfrm>
                    <a:off x="1999025" y="3302992"/>
                    <a:ext cx="2826385" cy="2198370"/>
                  </a:xfrm>
                  <a:custGeom>
                    <a:avLst/>
                    <a:gdLst/>
                    <a:ahLst/>
                    <a:cxnLst/>
                    <a:rect l="l" t="t" r="r" b="b"/>
                    <a:pathLst>
                      <a:path w="2826385" h="2198370">
                        <a:moveTo>
                          <a:pt x="1674619" y="2093318"/>
                        </a:moveTo>
                        <a:lnTo>
                          <a:pt x="889627" y="2093318"/>
                        </a:lnTo>
                        <a:lnTo>
                          <a:pt x="869258" y="2097406"/>
                        </a:lnTo>
                        <a:lnTo>
                          <a:pt x="852665" y="2108569"/>
                        </a:lnTo>
                        <a:lnTo>
                          <a:pt x="841498" y="2125159"/>
                        </a:lnTo>
                        <a:lnTo>
                          <a:pt x="837409" y="2145526"/>
                        </a:lnTo>
                        <a:lnTo>
                          <a:pt x="841498" y="2165918"/>
                        </a:lnTo>
                        <a:lnTo>
                          <a:pt x="852665" y="2182573"/>
                        </a:lnTo>
                        <a:lnTo>
                          <a:pt x="869258" y="2193804"/>
                        </a:lnTo>
                        <a:lnTo>
                          <a:pt x="889627" y="2197922"/>
                        </a:lnTo>
                        <a:lnTo>
                          <a:pt x="1674619" y="2197922"/>
                        </a:lnTo>
                        <a:lnTo>
                          <a:pt x="1695017" y="2193804"/>
                        </a:lnTo>
                        <a:lnTo>
                          <a:pt x="1711675" y="2182573"/>
                        </a:lnTo>
                        <a:lnTo>
                          <a:pt x="1722907" y="2165918"/>
                        </a:lnTo>
                        <a:lnTo>
                          <a:pt x="1727025" y="2145526"/>
                        </a:lnTo>
                        <a:lnTo>
                          <a:pt x="1722907" y="2125159"/>
                        </a:lnTo>
                        <a:lnTo>
                          <a:pt x="1711675" y="2108569"/>
                        </a:lnTo>
                        <a:lnTo>
                          <a:pt x="1695017" y="2097406"/>
                        </a:lnTo>
                        <a:lnTo>
                          <a:pt x="1674619" y="2093318"/>
                        </a:lnTo>
                        <a:close/>
                      </a:path>
                      <a:path w="2826385" h="2198370">
                        <a:moveTo>
                          <a:pt x="2773496" y="0"/>
                        </a:moveTo>
                        <a:lnTo>
                          <a:pt x="52417" y="0"/>
                        </a:lnTo>
                        <a:lnTo>
                          <a:pt x="32017" y="4118"/>
                        </a:lnTo>
                        <a:lnTo>
                          <a:pt x="15355" y="15350"/>
                        </a:lnTo>
                        <a:lnTo>
                          <a:pt x="4120" y="32008"/>
                        </a:lnTo>
                        <a:lnTo>
                          <a:pt x="0" y="52406"/>
                        </a:lnTo>
                        <a:lnTo>
                          <a:pt x="0" y="784981"/>
                        </a:lnTo>
                        <a:lnTo>
                          <a:pt x="4120" y="805385"/>
                        </a:lnTo>
                        <a:lnTo>
                          <a:pt x="15355" y="822046"/>
                        </a:lnTo>
                        <a:lnTo>
                          <a:pt x="32017" y="833279"/>
                        </a:lnTo>
                        <a:lnTo>
                          <a:pt x="52417" y="837398"/>
                        </a:lnTo>
                        <a:lnTo>
                          <a:pt x="72702" y="833279"/>
                        </a:lnTo>
                        <a:lnTo>
                          <a:pt x="89304" y="822046"/>
                        </a:lnTo>
                        <a:lnTo>
                          <a:pt x="100518" y="805385"/>
                        </a:lnTo>
                        <a:lnTo>
                          <a:pt x="104635" y="784981"/>
                        </a:lnTo>
                        <a:lnTo>
                          <a:pt x="104635" y="104604"/>
                        </a:lnTo>
                        <a:lnTo>
                          <a:pt x="2825903" y="104604"/>
                        </a:lnTo>
                        <a:lnTo>
                          <a:pt x="2825903" y="52406"/>
                        </a:lnTo>
                        <a:lnTo>
                          <a:pt x="2821784" y="32008"/>
                        </a:lnTo>
                        <a:lnTo>
                          <a:pt x="2810553" y="15350"/>
                        </a:lnTo>
                        <a:lnTo>
                          <a:pt x="2793894" y="4118"/>
                        </a:lnTo>
                        <a:lnTo>
                          <a:pt x="2773496" y="0"/>
                        </a:lnTo>
                        <a:close/>
                      </a:path>
                      <a:path w="2826385" h="2198370">
                        <a:moveTo>
                          <a:pt x="2825903" y="104604"/>
                        </a:moveTo>
                        <a:lnTo>
                          <a:pt x="2721278" y="104604"/>
                        </a:lnTo>
                        <a:lnTo>
                          <a:pt x="2721278" y="261667"/>
                        </a:lnTo>
                        <a:lnTo>
                          <a:pt x="2725395" y="282059"/>
                        </a:lnTo>
                        <a:lnTo>
                          <a:pt x="2736609" y="298714"/>
                        </a:lnTo>
                        <a:lnTo>
                          <a:pt x="2753211" y="309945"/>
                        </a:lnTo>
                        <a:lnTo>
                          <a:pt x="2773496" y="314063"/>
                        </a:lnTo>
                        <a:lnTo>
                          <a:pt x="2793894" y="309945"/>
                        </a:lnTo>
                        <a:lnTo>
                          <a:pt x="2810553" y="298714"/>
                        </a:lnTo>
                        <a:lnTo>
                          <a:pt x="2821784" y="282059"/>
                        </a:lnTo>
                        <a:lnTo>
                          <a:pt x="2825903" y="261667"/>
                        </a:lnTo>
                        <a:lnTo>
                          <a:pt x="2825903" y="104604"/>
                        </a:lnTo>
                        <a:close/>
                      </a:path>
                    </a:pathLst>
                  </a:custGeom>
                  <a:solidFill>
                    <a:srgbClr val="00A651"/>
                  </a:solidFill>
                </p:spPr>
                <p:txBody>
                  <a:bodyPr wrap="square" lIns="0" tIns="0" rIns="0" bIns="0" rtlCol="0"/>
                  <a:lstStyle/>
                  <a:p>
                    <a:endParaRPr sz="1092"/>
                  </a:p>
                </p:txBody>
              </p:sp>
              <p:sp>
                <p:nvSpPr>
                  <p:cNvPr id="32" name="object 6"/>
                  <p:cNvSpPr/>
                  <p:nvPr/>
                </p:nvSpPr>
                <p:spPr>
                  <a:xfrm>
                    <a:off x="1737441" y="4244957"/>
                    <a:ext cx="994410" cy="1675130"/>
                  </a:xfrm>
                  <a:custGeom>
                    <a:avLst/>
                    <a:gdLst/>
                    <a:ahLst/>
                    <a:cxnLst/>
                    <a:rect l="l" t="t" r="r" b="b"/>
                    <a:pathLst>
                      <a:path w="994410" h="1675129">
                        <a:moveTo>
                          <a:pt x="837210" y="0"/>
                        </a:moveTo>
                        <a:lnTo>
                          <a:pt x="156843" y="0"/>
                        </a:lnTo>
                        <a:lnTo>
                          <a:pt x="107339" y="8017"/>
                        </a:lnTo>
                        <a:lnTo>
                          <a:pt x="64293" y="30334"/>
                        </a:lnTo>
                        <a:lnTo>
                          <a:pt x="30314" y="64347"/>
                        </a:lnTo>
                        <a:lnTo>
                          <a:pt x="8013" y="107455"/>
                        </a:lnTo>
                        <a:lnTo>
                          <a:pt x="0" y="157052"/>
                        </a:lnTo>
                        <a:lnTo>
                          <a:pt x="0" y="1517576"/>
                        </a:lnTo>
                        <a:lnTo>
                          <a:pt x="8013" y="1567177"/>
                        </a:lnTo>
                        <a:lnTo>
                          <a:pt x="30314" y="1610282"/>
                        </a:lnTo>
                        <a:lnTo>
                          <a:pt x="64293" y="1644291"/>
                        </a:lnTo>
                        <a:lnTo>
                          <a:pt x="107339" y="1666603"/>
                        </a:lnTo>
                        <a:lnTo>
                          <a:pt x="156843" y="1674619"/>
                        </a:lnTo>
                        <a:lnTo>
                          <a:pt x="837210" y="1674619"/>
                        </a:lnTo>
                        <a:lnTo>
                          <a:pt x="886810" y="1666603"/>
                        </a:lnTo>
                        <a:lnTo>
                          <a:pt x="929915" y="1644291"/>
                        </a:lnTo>
                        <a:lnTo>
                          <a:pt x="963924" y="1610282"/>
                        </a:lnTo>
                        <a:lnTo>
                          <a:pt x="984773" y="1570004"/>
                        </a:lnTo>
                        <a:lnTo>
                          <a:pt x="156843" y="1570004"/>
                        </a:lnTo>
                        <a:lnTo>
                          <a:pt x="136554" y="1565885"/>
                        </a:lnTo>
                        <a:lnTo>
                          <a:pt x="119951" y="1554651"/>
                        </a:lnTo>
                        <a:lnTo>
                          <a:pt x="108740" y="1537987"/>
                        </a:lnTo>
                        <a:lnTo>
                          <a:pt x="104625" y="1517576"/>
                        </a:lnTo>
                        <a:lnTo>
                          <a:pt x="104625" y="157052"/>
                        </a:lnTo>
                        <a:lnTo>
                          <a:pt x="108740" y="136648"/>
                        </a:lnTo>
                        <a:lnTo>
                          <a:pt x="119951" y="119987"/>
                        </a:lnTo>
                        <a:lnTo>
                          <a:pt x="136554" y="108754"/>
                        </a:lnTo>
                        <a:lnTo>
                          <a:pt x="156843" y="104635"/>
                        </a:lnTo>
                        <a:lnTo>
                          <a:pt x="984777" y="104635"/>
                        </a:lnTo>
                        <a:lnTo>
                          <a:pt x="963924" y="64347"/>
                        </a:lnTo>
                        <a:lnTo>
                          <a:pt x="929915" y="30334"/>
                        </a:lnTo>
                        <a:lnTo>
                          <a:pt x="886810" y="8017"/>
                        </a:lnTo>
                        <a:lnTo>
                          <a:pt x="837210" y="0"/>
                        </a:lnTo>
                        <a:close/>
                      </a:path>
                      <a:path w="994410" h="1675129">
                        <a:moveTo>
                          <a:pt x="984777" y="104635"/>
                        </a:moveTo>
                        <a:lnTo>
                          <a:pt x="837210" y="104635"/>
                        </a:lnTo>
                        <a:lnTo>
                          <a:pt x="857608" y="108754"/>
                        </a:lnTo>
                        <a:lnTo>
                          <a:pt x="874266" y="119987"/>
                        </a:lnTo>
                        <a:lnTo>
                          <a:pt x="885498" y="136648"/>
                        </a:lnTo>
                        <a:lnTo>
                          <a:pt x="889616" y="157052"/>
                        </a:lnTo>
                        <a:lnTo>
                          <a:pt x="889616" y="1517576"/>
                        </a:lnTo>
                        <a:lnTo>
                          <a:pt x="885498" y="1537987"/>
                        </a:lnTo>
                        <a:lnTo>
                          <a:pt x="874266" y="1554651"/>
                        </a:lnTo>
                        <a:lnTo>
                          <a:pt x="857608" y="1565885"/>
                        </a:lnTo>
                        <a:lnTo>
                          <a:pt x="837210" y="1570004"/>
                        </a:lnTo>
                        <a:lnTo>
                          <a:pt x="984773" y="1570004"/>
                        </a:lnTo>
                        <a:lnTo>
                          <a:pt x="986237" y="1567177"/>
                        </a:lnTo>
                        <a:lnTo>
                          <a:pt x="994252" y="1517576"/>
                        </a:lnTo>
                        <a:lnTo>
                          <a:pt x="994252" y="157052"/>
                        </a:lnTo>
                        <a:lnTo>
                          <a:pt x="986237" y="107455"/>
                        </a:lnTo>
                        <a:lnTo>
                          <a:pt x="984777" y="104635"/>
                        </a:lnTo>
                        <a:close/>
                      </a:path>
                    </a:pathLst>
                  </a:custGeom>
                  <a:solidFill>
                    <a:srgbClr val="00A651"/>
                  </a:solidFill>
                </p:spPr>
                <p:txBody>
                  <a:bodyPr wrap="square" lIns="0" tIns="0" rIns="0" bIns="0" rtlCol="0"/>
                  <a:lstStyle/>
                  <a:p>
                    <a:endParaRPr sz="1092"/>
                  </a:p>
                </p:txBody>
              </p:sp>
              <p:sp>
                <p:nvSpPr>
                  <p:cNvPr id="33" name="object 7"/>
                  <p:cNvSpPr/>
                  <p:nvPr/>
                </p:nvSpPr>
                <p:spPr>
                  <a:xfrm>
                    <a:off x="3830532" y="3721643"/>
                    <a:ext cx="1256665" cy="2198370"/>
                  </a:xfrm>
                  <a:custGeom>
                    <a:avLst/>
                    <a:gdLst/>
                    <a:ahLst/>
                    <a:cxnLst/>
                    <a:rect l="l" t="t" r="r" b="b"/>
                    <a:pathLst>
                      <a:path w="1256664" h="2198370">
                        <a:moveTo>
                          <a:pt x="1099066" y="0"/>
                        </a:moveTo>
                        <a:lnTo>
                          <a:pt x="157031" y="0"/>
                        </a:lnTo>
                        <a:lnTo>
                          <a:pt x="107508" y="8014"/>
                        </a:lnTo>
                        <a:lnTo>
                          <a:pt x="64415" y="30324"/>
                        </a:lnTo>
                        <a:lnTo>
                          <a:pt x="30381" y="64329"/>
                        </a:lnTo>
                        <a:lnTo>
                          <a:pt x="8033" y="107432"/>
                        </a:lnTo>
                        <a:lnTo>
                          <a:pt x="0" y="157031"/>
                        </a:lnTo>
                        <a:lnTo>
                          <a:pt x="0" y="2040890"/>
                        </a:lnTo>
                        <a:lnTo>
                          <a:pt x="8033" y="2090491"/>
                        </a:lnTo>
                        <a:lnTo>
                          <a:pt x="30381" y="2133596"/>
                        </a:lnTo>
                        <a:lnTo>
                          <a:pt x="64415" y="2167605"/>
                        </a:lnTo>
                        <a:lnTo>
                          <a:pt x="107508" y="2189917"/>
                        </a:lnTo>
                        <a:lnTo>
                          <a:pt x="157031" y="2197933"/>
                        </a:lnTo>
                        <a:lnTo>
                          <a:pt x="1099066" y="2197933"/>
                        </a:lnTo>
                        <a:lnTo>
                          <a:pt x="1148666" y="2189917"/>
                        </a:lnTo>
                        <a:lnTo>
                          <a:pt x="1191771" y="2167605"/>
                        </a:lnTo>
                        <a:lnTo>
                          <a:pt x="1225780" y="2133596"/>
                        </a:lnTo>
                        <a:lnTo>
                          <a:pt x="1246629" y="2093318"/>
                        </a:lnTo>
                        <a:lnTo>
                          <a:pt x="157031" y="2093318"/>
                        </a:lnTo>
                        <a:lnTo>
                          <a:pt x="136495" y="2089253"/>
                        </a:lnTo>
                        <a:lnTo>
                          <a:pt x="119920" y="2078110"/>
                        </a:lnTo>
                        <a:lnTo>
                          <a:pt x="108846" y="2061464"/>
                        </a:lnTo>
                        <a:lnTo>
                          <a:pt x="104813" y="2040890"/>
                        </a:lnTo>
                        <a:lnTo>
                          <a:pt x="104813" y="157031"/>
                        </a:lnTo>
                        <a:lnTo>
                          <a:pt x="108846" y="136464"/>
                        </a:lnTo>
                        <a:lnTo>
                          <a:pt x="119920" y="119820"/>
                        </a:lnTo>
                        <a:lnTo>
                          <a:pt x="136495" y="108678"/>
                        </a:lnTo>
                        <a:lnTo>
                          <a:pt x="157031" y="104614"/>
                        </a:lnTo>
                        <a:lnTo>
                          <a:pt x="1246634" y="104614"/>
                        </a:lnTo>
                        <a:lnTo>
                          <a:pt x="1225780" y="64329"/>
                        </a:lnTo>
                        <a:lnTo>
                          <a:pt x="1191771" y="30324"/>
                        </a:lnTo>
                        <a:lnTo>
                          <a:pt x="1148666" y="8014"/>
                        </a:lnTo>
                        <a:lnTo>
                          <a:pt x="1099066" y="0"/>
                        </a:lnTo>
                        <a:close/>
                      </a:path>
                      <a:path w="1256664" h="2198370">
                        <a:moveTo>
                          <a:pt x="1246634" y="104614"/>
                        </a:moveTo>
                        <a:lnTo>
                          <a:pt x="1099066" y="104614"/>
                        </a:lnTo>
                        <a:lnTo>
                          <a:pt x="1119632" y="108678"/>
                        </a:lnTo>
                        <a:lnTo>
                          <a:pt x="1136271" y="119820"/>
                        </a:lnTo>
                        <a:lnTo>
                          <a:pt x="1147410" y="136464"/>
                        </a:lnTo>
                        <a:lnTo>
                          <a:pt x="1151472" y="157031"/>
                        </a:lnTo>
                        <a:lnTo>
                          <a:pt x="1151472" y="2040890"/>
                        </a:lnTo>
                        <a:lnTo>
                          <a:pt x="1147410" y="2061464"/>
                        </a:lnTo>
                        <a:lnTo>
                          <a:pt x="1136271" y="2078110"/>
                        </a:lnTo>
                        <a:lnTo>
                          <a:pt x="1119632" y="2089253"/>
                        </a:lnTo>
                        <a:lnTo>
                          <a:pt x="1099066" y="2093318"/>
                        </a:lnTo>
                        <a:lnTo>
                          <a:pt x="1246629" y="2093318"/>
                        </a:lnTo>
                        <a:lnTo>
                          <a:pt x="1248093" y="2090491"/>
                        </a:lnTo>
                        <a:lnTo>
                          <a:pt x="1256108" y="2040890"/>
                        </a:lnTo>
                        <a:lnTo>
                          <a:pt x="1256108" y="157031"/>
                        </a:lnTo>
                        <a:lnTo>
                          <a:pt x="1248093" y="107432"/>
                        </a:lnTo>
                        <a:lnTo>
                          <a:pt x="1246634" y="104614"/>
                        </a:lnTo>
                        <a:close/>
                      </a:path>
                    </a:pathLst>
                  </a:custGeom>
                  <a:solidFill>
                    <a:srgbClr val="00A651"/>
                  </a:solidFill>
                </p:spPr>
                <p:txBody>
                  <a:bodyPr wrap="square" lIns="0" tIns="0" rIns="0" bIns="0" rtlCol="0"/>
                  <a:lstStyle/>
                  <a:p>
                    <a:endParaRPr sz="1092"/>
                  </a:p>
                </p:txBody>
              </p:sp>
              <p:sp>
                <p:nvSpPr>
                  <p:cNvPr id="34" name="object 8"/>
                  <p:cNvSpPr/>
                  <p:nvPr/>
                </p:nvSpPr>
                <p:spPr>
                  <a:xfrm>
                    <a:off x="2836434" y="5134640"/>
                    <a:ext cx="889635" cy="104775"/>
                  </a:xfrm>
                  <a:custGeom>
                    <a:avLst/>
                    <a:gdLst/>
                    <a:ahLst/>
                    <a:cxnLst/>
                    <a:rect l="l" t="t" r="r" b="b"/>
                    <a:pathLst>
                      <a:path w="889635" h="104775">
                        <a:moveTo>
                          <a:pt x="837210" y="0"/>
                        </a:moveTo>
                        <a:lnTo>
                          <a:pt x="52218" y="0"/>
                        </a:lnTo>
                        <a:lnTo>
                          <a:pt x="31849" y="4087"/>
                        </a:lnTo>
                        <a:lnTo>
                          <a:pt x="15256" y="15250"/>
                        </a:lnTo>
                        <a:lnTo>
                          <a:pt x="4089" y="31840"/>
                        </a:lnTo>
                        <a:lnTo>
                          <a:pt x="0" y="52207"/>
                        </a:lnTo>
                        <a:lnTo>
                          <a:pt x="4089" y="72606"/>
                        </a:lnTo>
                        <a:lnTo>
                          <a:pt x="15256" y="89264"/>
                        </a:lnTo>
                        <a:lnTo>
                          <a:pt x="31849" y="100495"/>
                        </a:lnTo>
                        <a:lnTo>
                          <a:pt x="52218" y="104614"/>
                        </a:lnTo>
                        <a:lnTo>
                          <a:pt x="837210" y="104614"/>
                        </a:lnTo>
                        <a:lnTo>
                          <a:pt x="857608" y="100495"/>
                        </a:lnTo>
                        <a:lnTo>
                          <a:pt x="874266" y="89264"/>
                        </a:lnTo>
                        <a:lnTo>
                          <a:pt x="885498" y="72606"/>
                        </a:lnTo>
                        <a:lnTo>
                          <a:pt x="889616" y="52207"/>
                        </a:lnTo>
                        <a:lnTo>
                          <a:pt x="885498" y="31840"/>
                        </a:lnTo>
                        <a:lnTo>
                          <a:pt x="874266" y="15250"/>
                        </a:lnTo>
                        <a:lnTo>
                          <a:pt x="857608" y="4087"/>
                        </a:lnTo>
                        <a:lnTo>
                          <a:pt x="837210" y="0"/>
                        </a:lnTo>
                        <a:close/>
                      </a:path>
                    </a:pathLst>
                  </a:custGeom>
                  <a:solidFill>
                    <a:srgbClr val="00A651"/>
                  </a:solidFill>
                </p:spPr>
                <p:txBody>
                  <a:bodyPr wrap="square" lIns="0" tIns="0" rIns="0" bIns="0" rtlCol="0"/>
                  <a:lstStyle/>
                  <a:p>
                    <a:endParaRPr sz="1092"/>
                  </a:p>
                </p:txBody>
              </p:sp>
              <p:sp>
                <p:nvSpPr>
                  <p:cNvPr id="35" name="object 9"/>
                  <p:cNvSpPr/>
                  <p:nvPr/>
                </p:nvSpPr>
                <p:spPr>
                  <a:xfrm>
                    <a:off x="4353894" y="5605626"/>
                    <a:ext cx="209449" cy="104604"/>
                  </a:xfrm>
                  <a:prstGeom prst="rect">
                    <a:avLst/>
                  </a:prstGeom>
                  <a:blipFill>
                    <a:blip r:embed="rId5" cstate="print"/>
                    <a:stretch>
                      <a:fillRect/>
                    </a:stretch>
                  </a:blipFill>
                </p:spPr>
                <p:txBody>
                  <a:bodyPr wrap="square" lIns="0" tIns="0" rIns="0" bIns="0" rtlCol="0"/>
                  <a:lstStyle/>
                  <a:p>
                    <a:endParaRPr sz="1092"/>
                  </a:p>
                </p:txBody>
              </p:sp>
            </p:grpSp>
            <p:sp>
              <p:nvSpPr>
                <p:cNvPr id="37" name="object 9"/>
                <p:cNvSpPr/>
                <p:nvPr/>
              </p:nvSpPr>
              <p:spPr>
                <a:xfrm>
                  <a:off x="457873" y="5251055"/>
                  <a:ext cx="321926" cy="334199"/>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endParaRPr sz="1092"/>
                </a:p>
              </p:txBody>
            </p:sp>
            <p:grpSp>
              <p:nvGrpSpPr>
                <p:cNvPr id="38" name="Group 37"/>
                <p:cNvGrpSpPr/>
                <p:nvPr/>
              </p:nvGrpSpPr>
              <p:grpSpPr>
                <a:xfrm>
                  <a:off x="429955" y="5674645"/>
                  <a:ext cx="377958" cy="299241"/>
                  <a:chOff x="1578714" y="4514746"/>
                  <a:chExt cx="3714770" cy="3439769"/>
                </a:xfrm>
              </p:grpSpPr>
              <p:sp>
                <p:nvSpPr>
                  <p:cNvPr id="39" name="object 3"/>
                  <p:cNvSpPr/>
                  <p:nvPr/>
                </p:nvSpPr>
                <p:spPr>
                  <a:xfrm>
                    <a:off x="1839084" y="4514746"/>
                    <a:ext cx="3454400" cy="2908300"/>
                  </a:xfrm>
                  <a:custGeom>
                    <a:avLst/>
                    <a:gdLst/>
                    <a:ahLst/>
                    <a:cxnLst/>
                    <a:rect l="l" t="t" r="r" b="b"/>
                    <a:pathLst>
                      <a:path w="3454400" h="2908300">
                        <a:moveTo>
                          <a:pt x="1952882" y="25400"/>
                        </a:moveTo>
                        <a:lnTo>
                          <a:pt x="1473651" y="25400"/>
                        </a:lnTo>
                        <a:lnTo>
                          <a:pt x="1427574" y="38100"/>
                        </a:lnTo>
                        <a:lnTo>
                          <a:pt x="1382297" y="63500"/>
                        </a:lnTo>
                        <a:lnTo>
                          <a:pt x="1294427" y="88900"/>
                        </a:lnTo>
                        <a:lnTo>
                          <a:pt x="1251976" y="114300"/>
                        </a:lnTo>
                        <a:lnTo>
                          <a:pt x="1210609" y="139700"/>
                        </a:lnTo>
                        <a:lnTo>
                          <a:pt x="1170398" y="165100"/>
                        </a:lnTo>
                        <a:lnTo>
                          <a:pt x="1131414" y="190500"/>
                        </a:lnTo>
                        <a:lnTo>
                          <a:pt x="1093727" y="215900"/>
                        </a:lnTo>
                        <a:lnTo>
                          <a:pt x="1057410" y="254000"/>
                        </a:lnTo>
                        <a:lnTo>
                          <a:pt x="1022533" y="279400"/>
                        </a:lnTo>
                        <a:lnTo>
                          <a:pt x="989167" y="317500"/>
                        </a:lnTo>
                        <a:lnTo>
                          <a:pt x="957384" y="355600"/>
                        </a:lnTo>
                        <a:lnTo>
                          <a:pt x="927254" y="393700"/>
                        </a:lnTo>
                        <a:lnTo>
                          <a:pt x="898850" y="431800"/>
                        </a:lnTo>
                        <a:lnTo>
                          <a:pt x="872241" y="469900"/>
                        </a:lnTo>
                        <a:lnTo>
                          <a:pt x="847500" y="520700"/>
                        </a:lnTo>
                        <a:lnTo>
                          <a:pt x="824697" y="558800"/>
                        </a:lnTo>
                        <a:lnTo>
                          <a:pt x="777617" y="571500"/>
                        </a:lnTo>
                        <a:lnTo>
                          <a:pt x="731261" y="571500"/>
                        </a:lnTo>
                        <a:lnTo>
                          <a:pt x="685697" y="584200"/>
                        </a:lnTo>
                        <a:lnTo>
                          <a:pt x="554431" y="622300"/>
                        </a:lnTo>
                        <a:lnTo>
                          <a:pt x="512709" y="647700"/>
                        </a:lnTo>
                        <a:lnTo>
                          <a:pt x="472117" y="660400"/>
                        </a:lnTo>
                        <a:lnTo>
                          <a:pt x="432721" y="685800"/>
                        </a:lnTo>
                        <a:lnTo>
                          <a:pt x="394590" y="711200"/>
                        </a:lnTo>
                        <a:lnTo>
                          <a:pt x="357790" y="736600"/>
                        </a:lnTo>
                        <a:lnTo>
                          <a:pt x="322389" y="762000"/>
                        </a:lnTo>
                        <a:lnTo>
                          <a:pt x="288455" y="800100"/>
                        </a:lnTo>
                        <a:lnTo>
                          <a:pt x="256054" y="825500"/>
                        </a:lnTo>
                        <a:lnTo>
                          <a:pt x="225255" y="863600"/>
                        </a:lnTo>
                        <a:lnTo>
                          <a:pt x="196125" y="901700"/>
                        </a:lnTo>
                        <a:lnTo>
                          <a:pt x="168732" y="939800"/>
                        </a:lnTo>
                        <a:lnTo>
                          <a:pt x="143142" y="965200"/>
                        </a:lnTo>
                        <a:lnTo>
                          <a:pt x="119423" y="1016000"/>
                        </a:lnTo>
                        <a:lnTo>
                          <a:pt x="97643" y="1054100"/>
                        </a:lnTo>
                        <a:lnTo>
                          <a:pt x="77870" y="1092200"/>
                        </a:lnTo>
                        <a:lnTo>
                          <a:pt x="60170" y="1130300"/>
                        </a:lnTo>
                        <a:lnTo>
                          <a:pt x="44611" y="1181100"/>
                        </a:lnTo>
                        <a:lnTo>
                          <a:pt x="31261" y="1219200"/>
                        </a:lnTo>
                        <a:lnTo>
                          <a:pt x="20187" y="1270000"/>
                        </a:lnTo>
                        <a:lnTo>
                          <a:pt x="11456" y="1320800"/>
                        </a:lnTo>
                        <a:lnTo>
                          <a:pt x="5136" y="1358900"/>
                        </a:lnTo>
                        <a:lnTo>
                          <a:pt x="1295" y="1409700"/>
                        </a:lnTo>
                        <a:lnTo>
                          <a:pt x="0" y="1460500"/>
                        </a:lnTo>
                        <a:lnTo>
                          <a:pt x="1434" y="1511300"/>
                        </a:lnTo>
                        <a:lnTo>
                          <a:pt x="5702" y="1562100"/>
                        </a:lnTo>
                        <a:lnTo>
                          <a:pt x="12750" y="1612900"/>
                        </a:lnTo>
                        <a:lnTo>
                          <a:pt x="22525" y="1663700"/>
                        </a:lnTo>
                        <a:lnTo>
                          <a:pt x="34974" y="1714500"/>
                        </a:lnTo>
                        <a:lnTo>
                          <a:pt x="50043" y="1765300"/>
                        </a:lnTo>
                        <a:lnTo>
                          <a:pt x="67680" y="1803400"/>
                        </a:lnTo>
                        <a:lnTo>
                          <a:pt x="87830" y="1854200"/>
                        </a:lnTo>
                        <a:lnTo>
                          <a:pt x="110441" y="1892300"/>
                        </a:lnTo>
                        <a:lnTo>
                          <a:pt x="135460" y="1943100"/>
                        </a:lnTo>
                        <a:lnTo>
                          <a:pt x="162833" y="1981200"/>
                        </a:lnTo>
                        <a:lnTo>
                          <a:pt x="192507" y="2019300"/>
                        </a:lnTo>
                        <a:lnTo>
                          <a:pt x="224429" y="2057400"/>
                        </a:lnTo>
                        <a:lnTo>
                          <a:pt x="258545" y="2095500"/>
                        </a:lnTo>
                        <a:lnTo>
                          <a:pt x="294802" y="2133600"/>
                        </a:lnTo>
                        <a:lnTo>
                          <a:pt x="333147" y="2159000"/>
                        </a:lnTo>
                        <a:lnTo>
                          <a:pt x="373527" y="2197100"/>
                        </a:lnTo>
                        <a:lnTo>
                          <a:pt x="377585" y="2247900"/>
                        </a:lnTo>
                        <a:lnTo>
                          <a:pt x="384489" y="2286000"/>
                        </a:lnTo>
                        <a:lnTo>
                          <a:pt x="394147" y="2336800"/>
                        </a:lnTo>
                        <a:lnTo>
                          <a:pt x="406469" y="2374900"/>
                        </a:lnTo>
                        <a:lnTo>
                          <a:pt x="421365" y="2425700"/>
                        </a:lnTo>
                        <a:lnTo>
                          <a:pt x="438743" y="2463800"/>
                        </a:lnTo>
                        <a:lnTo>
                          <a:pt x="458514" y="2501900"/>
                        </a:lnTo>
                        <a:lnTo>
                          <a:pt x="480586" y="2552700"/>
                        </a:lnTo>
                        <a:lnTo>
                          <a:pt x="504868" y="2590800"/>
                        </a:lnTo>
                        <a:lnTo>
                          <a:pt x="531270" y="2616200"/>
                        </a:lnTo>
                        <a:lnTo>
                          <a:pt x="559702" y="2654300"/>
                        </a:lnTo>
                        <a:lnTo>
                          <a:pt x="590071" y="2692400"/>
                        </a:lnTo>
                        <a:lnTo>
                          <a:pt x="622289" y="2717800"/>
                        </a:lnTo>
                        <a:lnTo>
                          <a:pt x="656263" y="2743200"/>
                        </a:lnTo>
                        <a:lnTo>
                          <a:pt x="691904" y="2781300"/>
                        </a:lnTo>
                        <a:lnTo>
                          <a:pt x="729120" y="2806700"/>
                        </a:lnTo>
                        <a:lnTo>
                          <a:pt x="767821" y="2819400"/>
                        </a:lnTo>
                        <a:lnTo>
                          <a:pt x="807916" y="2844800"/>
                        </a:lnTo>
                        <a:lnTo>
                          <a:pt x="849315" y="2857500"/>
                        </a:lnTo>
                        <a:lnTo>
                          <a:pt x="891926" y="2882900"/>
                        </a:lnTo>
                        <a:lnTo>
                          <a:pt x="935659" y="2895600"/>
                        </a:lnTo>
                        <a:lnTo>
                          <a:pt x="980424" y="2895600"/>
                        </a:lnTo>
                        <a:lnTo>
                          <a:pt x="1026128" y="2908300"/>
                        </a:lnTo>
                        <a:lnTo>
                          <a:pt x="1222029" y="2908300"/>
                        </a:lnTo>
                        <a:lnTo>
                          <a:pt x="1368702" y="2870200"/>
                        </a:lnTo>
                        <a:lnTo>
                          <a:pt x="1415331" y="2857500"/>
                        </a:lnTo>
                        <a:lnTo>
                          <a:pt x="1460595" y="2832100"/>
                        </a:lnTo>
                        <a:lnTo>
                          <a:pt x="1504353" y="2806700"/>
                        </a:lnTo>
                        <a:lnTo>
                          <a:pt x="1546465" y="2781300"/>
                        </a:lnTo>
                        <a:lnTo>
                          <a:pt x="1072519" y="2781300"/>
                        </a:lnTo>
                        <a:lnTo>
                          <a:pt x="980579" y="2755900"/>
                        </a:lnTo>
                        <a:lnTo>
                          <a:pt x="893577" y="2730500"/>
                        </a:lnTo>
                        <a:lnTo>
                          <a:pt x="852271" y="2717800"/>
                        </a:lnTo>
                        <a:lnTo>
                          <a:pt x="812612" y="2692400"/>
                        </a:lnTo>
                        <a:lnTo>
                          <a:pt x="774738" y="2667000"/>
                        </a:lnTo>
                        <a:lnTo>
                          <a:pt x="738785" y="2641600"/>
                        </a:lnTo>
                        <a:lnTo>
                          <a:pt x="704892" y="2616200"/>
                        </a:lnTo>
                        <a:lnTo>
                          <a:pt x="673195" y="2578100"/>
                        </a:lnTo>
                        <a:lnTo>
                          <a:pt x="643832" y="2540000"/>
                        </a:lnTo>
                        <a:lnTo>
                          <a:pt x="616941" y="2514600"/>
                        </a:lnTo>
                        <a:lnTo>
                          <a:pt x="592660" y="2463800"/>
                        </a:lnTo>
                        <a:lnTo>
                          <a:pt x="571125" y="2425700"/>
                        </a:lnTo>
                        <a:lnTo>
                          <a:pt x="552474" y="2387600"/>
                        </a:lnTo>
                        <a:lnTo>
                          <a:pt x="536845" y="2349500"/>
                        </a:lnTo>
                        <a:lnTo>
                          <a:pt x="524374" y="2298700"/>
                        </a:lnTo>
                        <a:lnTo>
                          <a:pt x="515201" y="2247900"/>
                        </a:lnTo>
                        <a:lnTo>
                          <a:pt x="509461" y="2209800"/>
                        </a:lnTo>
                        <a:lnTo>
                          <a:pt x="507293" y="2159000"/>
                        </a:lnTo>
                        <a:lnTo>
                          <a:pt x="505085" y="2146300"/>
                        </a:lnTo>
                        <a:lnTo>
                          <a:pt x="498987" y="2120900"/>
                        </a:lnTo>
                        <a:lnTo>
                          <a:pt x="489367" y="2108200"/>
                        </a:lnTo>
                        <a:lnTo>
                          <a:pt x="476592" y="2095500"/>
                        </a:lnTo>
                        <a:lnTo>
                          <a:pt x="437497" y="2070100"/>
                        </a:lnTo>
                        <a:lnTo>
                          <a:pt x="400485" y="2044700"/>
                        </a:lnTo>
                        <a:lnTo>
                          <a:pt x="365615" y="2006600"/>
                        </a:lnTo>
                        <a:lnTo>
                          <a:pt x="332950" y="1981200"/>
                        </a:lnTo>
                        <a:lnTo>
                          <a:pt x="302548" y="1943100"/>
                        </a:lnTo>
                        <a:lnTo>
                          <a:pt x="274472" y="1905000"/>
                        </a:lnTo>
                        <a:lnTo>
                          <a:pt x="248782" y="1866900"/>
                        </a:lnTo>
                        <a:lnTo>
                          <a:pt x="225538" y="1828800"/>
                        </a:lnTo>
                        <a:lnTo>
                          <a:pt x="204802" y="1778000"/>
                        </a:lnTo>
                        <a:lnTo>
                          <a:pt x="186634" y="1739900"/>
                        </a:lnTo>
                        <a:lnTo>
                          <a:pt x="171094" y="1689100"/>
                        </a:lnTo>
                        <a:lnTo>
                          <a:pt x="158243" y="1651000"/>
                        </a:lnTo>
                        <a:lnTo>
                          <a:pt x="148143" y="1600200"/>
                        </a:lnTo>
                        <a:lnTo>
                          <a:pt x="140853" y="1562100"/>
                        </a:lnTo>
                        <a:lnTo>
                          <a:pt x="136435" y="1511300"/>
                        </a:lnTo>
                        <a:lnTo>
                          <a:pt x="134948" y="1460500"/>
                        </a:lnTo>
                        <a:lnTo>
                          <a:pt x="136514" y="1409700"/>
                        </a:lnTo>
                        <a:lnTo>
                          <a:pt x="141145" y="1358900"/>
                        </a:lnTo>
                        <a:lnTo>
                          <a:pt x="148745" y="1320800"/>
                        </a:lnTo>
                        <a:lnTo>
                          <a:pt x="159216" y="1270000"/>
                        </a:lnTo>
                        <a:lnTo>
                          <a:pt x="172461" y="1219200"/>
                        </a:lnTo>
                        <a:lnTo>
                          <a:pt x="188382" y="1181100"/>
                        </a:lnTo>
                        <a:lnTo>
                          <a:pt x="206881" y="1130300"/>
                        </a:lnTo>
                        <a:lnTo>
                          <a:pt x="227861" y="1092200"/>
                        </a:lnTo>
                        <a:lnTo>
                          <a:pt x="251225" y="1054100"/>
                        </a:lnTo>
                        <a:lnTo>
                          <a:pt x="276876" y="1016000"/>
                        </a:lnTo>
                        <a:lnTo>
                          <a:pt x="304714" y="977900"/>
                        </a:lnTo>
                        <a:lnTo>
                          <a:pt x="334644" y="939800"/>
                        </a:lnTo>
                        <a:lnTo>
                          <a:pt x="366568" y="914400"/>
                        </a:lnTo>
                        <a:lnTo>
                          <a:pt x="400388" y="876300"/>
                        </a:lnTo>
                        <a:lnTo>
                          <a:pt x="436007" y="850900"/>
                        </a:lnTo>
                        <a:lnTo>
                          <a:pt x="473327" y="825500"/>
                        </a:lnTo>
                        <a:lnTo>
                          <a:pt x="512251" y="800100"/>
                        </a:lnTo>
                        <a:lnTo>
                          <a:pt x="552681" y="774700"/>
                        </a:lnTo>
                        <a:lnTo>
                          <a:pt x="594520" y="762000"/>
                        </a:lnTo>
                        <a:lnTo>
                          <a:pt x="637670" y="736600"/>
                        </a:lnTo>
                        <a:lnTo>
                          <a:pt x="774014" y="698500"/>
                        </a:lnTo>
                        <a:lnTo>
                          <a:pt x="888551" y="698500"/>
                        </a:lnTo>
                        <a:lnTo>
                          <a:pt x="905516" y="685800"/>
                        </a:lnTo>
                        <a:lnTo>
                          <a:pt x="919623" y="673100"/>
                        </a:lnTo>
                        <a:lnTo>
                          <a:pt x="929919" y="660400"/>
                        </a:lnTo>
                        <a:lnTo>
                          <a:pt x="950754" y="609600"/>
                        </a:lnTo>
                        <a:lnTo>
                          <a:pt x="973809" y="571500"/>
                        </a:lnTo>
                        <a:lnTo>
                          <a:pt x="998993" y="533400"/>
                        </a:lnTo>
                        <a:lnTo>
                          <a:pt x="1026216" y="482600"/>
                        </a:lnTo>
                        <a:lnTo>
                          <a:pt x="1055388" y="457200"/>
                        </a:lnTo>
                        <a:lnTo>
                          <a:pt x="1086418" y="419100"/>
                        </a:lnTo>
                        <a:lnTo>
                          <a:pt x="1119216" y="381000"/>
                        </a:lnTo>
                        <a:lnTo>
                          <a:pt x="1153693" y="355600"/>
                        </a:lnTo>
                        <a:lnTo>
                          <a:pt x="1189757" y="317500"/>
                        </a:lnTo>
                        <a:lnTo>
                          <a:pt x="1227319" y="292100"/>
                        </a:lnTo>
                        <a:lnTo>
                          <a:pt x="1266288" y="266700"/>
                        </a:lnTo>
                        <a:lnTo>
                          <a:pt x="1306574" y="241300"/>
                        </a:lnTo>
                        <a:lnTo>
                          <a:pt x="1348088" y="215900"/>
                        </a:lnTo>
                        <a:lnTo>
                          <a:pt x="1434434" y="190500"/>
                        </a:lnTo>
                        <a:lnTo>
                          <a:pt x="1479087" y="165100"/>
                        </a:lnTo>
                        <a:lnTo>
                          <a:pt x="1524606" y="165100"/>
                        </a:lnTo>
                        <a:lnTo>
                          <a:pt x="1617882" y="139700"/>
                        </a:lnTo>
                        <a:lnTo>
                          <a:pt x="2215311" y="139700"/>
                        </a:lnTo>
                        <a:lnTo>
                          <a:pt x="2174035" y="114300"/>
                        </a:lnTo>
                        <a:lnTo>
                          <a:pt x="2131680" y="88900"/>
                        </a:lnTo>
                        <a:lnTo>
                          <a:pt x="2044017" y="63500"/>
                        </a:lnTo>
                        <a:lnTo>
                          <a:pt x="1998848" y="38100"/>
                        </a:lnTo>
                        <a:lnTo>
                          <a:pt x="1952882" y="25400"/>
                        </a:lnTo>
                        <a:close/>
                      </a:path>
                      <a:path w="3454400" h="2908300">
                        <a:moveTo>
                          <a:pt x="2272663" y="2844800"/>
                        </a:moveTo>
                        <a:lnTo>
                          <a:pt x="2173474" y="2844800"/>
                        </a:lnTo>
                        <a:lnTo>
                          <a:pt x="2223963" y="2857500"/>
                        </a:lnTo>
                        <a:lnTo>
                          <a:pt x="2272663" y="2844800"/>
                        </a:lnTo>
                        <a:close/>
                      </a:path>
                      <a:path w="3454400" h="2908300">
                        <a:moveTo>
                          <a:pt x="1967506" y="2679700"/>
                        </a:moveTo>
                        <a:lnTo>
                          <a:pt x="1661520" y="2679700"/>
                        </a:lnTo>
                        <a:lnTo>
                          <a:pt x="1703716" y="2705100"/>
                        </a:lnTo>
                        <a:lnTo>
                          <a:pt x="1746953" y="2730500"/>
                        </a:lnTo>
                        <a:lnTo>
                          <a:pt x="1791175" y="2755900"/>
                        </a:lnTo>
                        <a:lnTo>
                          <a:pt x="1836324" y="2768600"/>
                        </a:lnTo>
                        <a:lnTo>
                          <a:pt x="1882342" y="2794000"/>
                        </a:lnTo>
                        <a:lnTo>
                          <a:pt x="2073952" y="2844800"/>
                        </a:lnTo>
                        <a:lnTo>
                          <a:pt x="2368329" y="2844800"/>
                        </a:lnTo>
                        <a:lnTo>
                          <a:pt x="2551171" y="2794000"/>
                        </a:lnTo>
                        <a:lnTo>
                          <a:pt x="2637455" y="2768600"/>
                        </a:lnTo>
                        <a:lnTo>
                          <a:pt x="2679117" y="2743200"/>
                        </a:lnTo>
                        <a:lnTo>
                          <a:pt x="2719719" y="2717800"/>
                        </a:lnTo>
                        <a:lnTo>
                          <a:pt x="2171316" y="2717800"/>
                        </a:lnTo>
                        <a:lnTo>
                          <a:pt x="2119254" y="2705100"/>
                        </a:lnTo>
                        <a:lnTo>
                          <a:pt x="2067871" y="2705100"/>
                        </a:lnTo>
                        <a:lnTo>
                          <a:pt x="1967506" y="2679700"/>
                        </a:lnTo>
                        <a:close/>
                      </a:path>
                      <a:path w="3454400" h="2908300">
                        <a:moveTo>
                          <a:pt x="1668508" y="2514600"/>
                        </a:moveTo>
                        <a:lnTo>
                          <a:pt x="1643036" y="2514600"/>
                        </a:lnTo>
                        <a:lnTo>
                          <a:pt x="1618738" y="2527300"/>
                        </a:lnTo>
                        <a:lnTo>
                          <a:pt x="1598548" y="2540000"/>
                        </a:lnTo>
                        <a:lnTo>
                          <a:pt x="1565164" y="2578100"/>
                        </a:lnTo>
                        <a:lnTo>
                          <a:pt x="1529151" y="2616200"/>
                        </a:lnTo>
                        <a:lnTo>
                          <a:pt x="1490710" y="2654300"/>
                        </a:lnTo>
                        <a:lnTo>
                          <a:pt x="1450043" y="2679700"/>
                        </a:lnTo>
                        <a:lnTo>
                          <a:pt x="1407351" y="2705100"/>
                        </a:lnTo>
                        <a:lnTo>
                          <a:pt x="1362837" y="2730500"/>
                        </a:lnTo>
                        <a:lnTo>
                          <a:pt x="1316703" y="2743200"/>
                        </a:lnTo>
                        <a:lnTo>
                          <a:pt x="1170595" y="2781300"/>
                        </a:lnTo>
                        <a:lnTo>
                          <a:pt x="1546465" y="2781300"/>
                        </a:lnTo>
                        <a:lnTo>
                          <a:pt x="1586790" y="2743200"/>
                        </a:lnTo>
                        <a:lnTo>
                          <a:pt x="1625189" y="2717800"/>
                        </a:lnTo>
                        <a:lnTo>
                          <a:pt x="1661520" y="2679700"/>
                        </a:lnTo>
                        <a:lnTo>
                          <a:pt x="1967506" y="2679700"/>
                        </a:lnTo>
                        <a:lnTo>
                          <a:pt x="1918708" y="2654300"/>
                        </a:lnTo>
                        <a:lnTo>
                          <a:pt x="1870954" y="2641600"/>
                        </a:lnTo>
                        <a:lnTo>
                          <a:pt x="1824337" y="2616200"/>
                        </a:lnTo>
                        <a:lnTo>
                          <a:pt x="1778948" y="2590800"/>
                        </a:lnTo>
                        <a:lnTo>
                          <a:pt x="1734878" y="2565400"/>
                        </a:lnTo>
                        <a:lnTo>
                          <a:pt x="1692220" y="2527300"/>
                        </a:lnTo>
                        <a:lnTo>
                          <a:pt x="1668508" y="2514600"/>
                        </a:lnTo>
                        <a:close/>
                      </a:path>
                      <a:path w="3454400" h="2908300">
                        <a:moveTo>
                          <a:pt x="2215311" y="139700"/>
                        </a:moveTo>
                        <a:lnTo>
                          <a:pt x="1809507" y="139700"/>
                        </a:lnTo>
                        <a:lnTo>
                          <a:pt x="1903042" y="165100"/>
                        </a:lnTo>
                        <a:lnTo>
                          <a:pt x="1948672" y="165100"/>
                        </a:lnTo>
                        <a:lnTo>
                          <a:pt x="1993424" y="190500"/>
                        </a:lnTo>
                        <a:lnTo>
                          <a:pt x="2079932" y="215900"/>
                        </a:lnTo>
                        <a:lnTo>
                          <a:pt x="2121510" y="241300"/>
                        </a:lnTo>
                        <a:lnTo>
                          <a:pt x="2161849" y="266700"/>
                        </a:lnTo>
                        <a:lnTo>
                          <a:pt x="2200860" y="292100"/>
                        </a:lnTo>
                        <a:lnTo>
                          <a:pt x="2238453" y="317500"/>
                        </a:lnTo>
                        <a:lnTo>
                          <a:pt x="2274538" y="355600"/>
                        </a:lnTo>
                        <a:lnTo>
                          <a:pt x="2309026" y="381000"/>
                        </a:lnTo>
                        <a:lnTo>
                          <a:pt x="2341826" y="419100"/>
                        </a:lnTo>
                        <a:lnTo>
                          <a:pt x="2372848" y="457200"/>
                        </a:lnTo>
                        <a:lnTo>
                          <a:pt x="2402002" y="495300"/>
                        </a:lnTo>
                        <a:lnTo>
                          <a:pt x="2429199" y="533400"/>
                        </a:lnTo>
                        <a:lnTo>
                          <a:pt x="2454348" y="571500"/>
                        </a:lnTo>
                        <a:lnTo>
                          <a:pt x="2477359" y="609600"/>
                        </a:lnTo>
                        <a:lnTo>
                          <a:pt x="2498143" y="660400"/>
                        </a:lnTo>
                        <a:lnTo>
                          <a:pt x="2509721" y="673100"/>
                        </a:lnTo>
                        <a:lnTo>
                          <a:pt x="2525792" y="685800"/>
                        </a:lnTo>
                        <a:lnTo>
                          <a:pt x="2545200" y="698500"/>
                        </a:lnTo>
                        <a:lnTo>
                          <a:pt x="2735007" y="698500"/>
                        </a:lnTo>
                        <a:lnTo>
                          <a:pt x="2826972" y="723900"/>
                        </a:lnTo>
                        <a:lnTo>
                          <a:pt x="2913914" y="749300"/>
                        </a:lnTo>
                        <a:lnTo>
                          <a:pt x="2955211" y="774700"/>
                        </a:lnTo>
                        <a:lnTo>
                          <a:pt x="2994904" y="800100"/>
                        </a:lnTo>
                        <a:lnTo>
                          <a:pt x="3032877" y="825500"/>
                        </a:lnTo>
                        <a:lnTo>
                          <a:pt x="3069013" y="850900"/>
                        </a:lnTo>
                        <a:lnTo>
                          <a:pt x="3103198" y="876300"/>
                        </a:lnTo>
                        <a:lnTo>
                          <a:pt x="3135315" y="914400"/>
                        </a:lnTo>
                        <a:lnTo>
                          <a:pt x="3165247" y="952500"/>
                        </a:lnTo>
                        <a:lnTo>
                          <a:pt x="3192880" y="990600"/>
                        </a:lnTo>
                        <a:lnTo>
                          <a:pt x="3218096" y="1028700"/>
                        </a:lnTo>
                        <a:lnTo>
                          <a:pt x="3240780" y="1066800"/>
                        </a:lnTo>
                        <a:lnTo>
                          <a:pt x="3260816" y="1104900"/>
                        </a:lnTo>
                        <a:lnTo>
                          <a:pt x="3278088" y="1155700"/>
                        </a:lnTo>
                        <a:lnTo>
                          <a:pt x="3292480" y="1193800"/>
                        </a:lnTo>
                        <a:lnTo>
                          <a:pt x="3303876" y="1244600"/>
                        </a:lnTo>
                        <a:lnTo>
                          <a:pt x="3312159" y="1295400"/>
                        </a:lnTo>
                        <a:lnTo>
                          <a:pt x="3317214" y="1333500"/>
                        </a:lnTo>
                        <a:lnTo>
                          <a:pt x="3318925" y="1384300"/>
                        </a:lnTo>
                        <a:lnTo>
                          <a:pt x="3317116" y="1435100"/>
                        </a:lnTo>
                        <a:lnTo>
                          <a:pt x="3311731" y="1485900"/>
                        </a:lnTo>
                        <a:lnTo>
                          <a:pt x="3302830" y="1536700"/>
                        </a:lnTo>
                        <a:lnTo>
                          <a:pt x="3290472" y="1587500"/>
                        </a:lnTo>
                        <a:lnTo>
                          <a:pt x="3274717" y="1638300"/>
                        </a:lnTo>
                        <a:lnTo>
                          <a:pt x="3255626" y="1676400"/>
                        </a:lnTo>
                        <a:lnTo>
                          <a:pt x="3233258" y="1727200"/>
                        </a:lnTo>
                        <a:lnTo>
                          <a:pt x="3207673" y="1765300"/>
                        </a:lnTo>
                        <a:lnTo>
                          <a:pt x="3178932" y="1803400"/>
                        </a:lnTo>
                        <a:lnTo>
                          <a:pt x="3147094" y="1841500"/>
                        </a:lnTo>
                        <a:lnTo>
                          <a:pt x="3112219" y="1879600"/>
                        </a:lnTo>
                        <a:lnTo>
                          <a:pt x="3104534" y="1892300"/>
                        </a:lnTo>
                        <a:lnTo>
                          <a:pt x="3098553" y="1905000"/>
                        </a:lnTo>
                        <a:lnTo>
                          <a:pt x="3094368" y="1917700"/>
                        </a:lnTo>
                        <a:lnTo>
                          <a:pt x="3092073" y="1930400"/>
                        </a:lnTo>
                        <a:lnTo>
                          <a:pt x="3085543" y="1968500"/>
                        </a:lnTo>
                        <a:lnTo>
                          <a:pt x="3076604" y="2019300"/>
                        </a:lnTo>
                        <a:lnTo>
                          <a:pt x="3065324" y="2070100"/>
                        </a:lnTo>
                        <a:lnTo>
                          <a:pt x="3051772" y="2108200"/>
                        </a:lnTo>
                        <a:lnTo>
                          <a:pt x="3036017" y="2159000"/>
                        </a:lnTo>
                        <a:lnTo>
                          <a:pt x="3018128" y="2197100"/>
                        </a:lnTo>
                        <a:lnTo>
                          <a:pt x="2998174" y="2235200"/>
                        </a:lnTo>
                        <a:lnTo>
                          <a:pt x="2976223" y="2273300"/>
                        </a:lnTo>
                        <a:lnTo>
                          <a:pt x="2952344" y="2311400"/>
                        </a:lnTo>
                        <a:lnTo>
                          <a:pt x="2926607" y="2349500"/>
                        </a:lnTo>
                        <a:lnTo>
                          <a:pt x="2899080" y="2387600"/>
                        </a:lnTo>
                        <a:lnTo>
                          <a:pt x="2869831" y="2425700"/>
                        </a:lnTo>
                        <a:lnTo>
                          <a:pt x="2838931" y="2463800"/>
                        </a:lnTo>
                        <a:lnTo>
                          <a:pt x="2806447" y="2489200"/>
                        </a:lnTo>
                        <a:lnTo>
                          <a:pt x="2772448" y="2514600"/>
                        </a:lnTo>
                        <a:lnTo>
                          <a:pt x="2737004" y="2540000"/>
                        </a:lnTo>
                        <a:lnTo>
                          <a:pt x="2700183" y="2578100"/>
                        </a:lnTo>
                        <a:lnTo>
                          <a:pt x="2662053" y="2590800"/>
                        </a:lnTo>
                        <a:lnTo>
                          <a:pt x="2622685" y="2616200"/>
                        </a:lnTo>
                        <a:lnTo>
                          <a:pt x="2582146" y="2641600"/>
                        </a:lnTo>
                        <a:lnTo>
                          <a:pt x="2497832" y="2667000"/>
                        </a:lnTo>
                        <a:lnTo>
                          <a:pt x="2364306" y="2705100"/>
                        </a:lnTo>
                        <a:lnTo>
                          <a:pt x="2318190" y="2705100"/>
                        </a:lnTo>
                        <a:lnTo>
                          <a:pt x="2271387" y="2717800"/>
                        </a:lnTo>
                        <a:lnTo>
                          <a:pt x="2719719" y="2717800"/>
                        </a:lnTo>
                        <a:lnTo>
                          <a:pt x="2759203" y="2692400"/>
                        </a:lnTo>
                        <a:lnTo>
                          <a:pt x="2797516" y="2667000"/>
                        </a:lnTo>
                        <a:lnTo>
                          <a:pt x="2834601" y="2641600"/>
                        </a:lnTo>
                        <a:lnTo>
                          <a:pt x="2870401" y="2616200"/>
                        </a:lnTo>
                        <a:lnTo>
                          <a:pt x="2904863" y="2578100"/>
                        </a:lnTo>
                        <a:lnTo>
                          <a:pt x="2937928" y="2552700"/>
                        </a:lnTo>
                        <a:lnTo>
                          <a:pt x="2969543" y="2514600"/>
                        </a:lnTo>
                        <a:lnTo>
                          <a:pt x="2999651" y="2476500"/>
                        </a:lnTo>
                        <a:lnTo>
                          <a:pt x="3028196" y="2451100"/>
                        </a:lnTo>
                        <a:lnTo>
                          <a:pt x="3055123" y="2413000"/>
                        </a:lnTo>
                        <a:lnTo>
                          <a:pt x="3080375" y="2374900"/>
                        </a:lnTo>
                        <a:lnTo>
                          <a:pt x="3103897" y="2324100"/>
                        </a:lnTo>
                        <a:lnTo>
                          <a:pt x="3125634" y="2286000"/>
                        </a:lnTo>
                        <a:lnTo>
                          <a:pt x="3145529" y="2247900"/>
                        </a:lnTo>
                        <a:lnTo>
                          <a:pt x="3163527" y="2197100"/>
                        </a:lnTo>
                        <a:lnTo>
                          <a:pt x="3179572" y="2159000"/>
                        </a:lnTo>
                        <a:lnTo>
                          <a:pt x="3193608" y="2108200"/>
                        </a:lnTo>
                        <a:lnTo>
                          <a:pt x="3205580" y="2057400"/>
                        </a:lnTo>
                        <a:lnTo>
                          <a:pt x="3215431" y="2019300"/>
                        </a:lnTo>
                        <a:lnTo>
                          <a:pt x="3223106" y="1968500"/>
                        </a:lnTo>
                        <a:lnTo>
                          <a:pt x="3256292" y="1930400"/>
                        </a:lnTo>
                        <a:lnTo>
                          <a:pt x="3287052" y="1892300"/>
                        </a:lnTo>
                        <a:lnTo>
                          <a:pt x="3315344" y="1854200"/>
                        </a:lnTo>
                        <a:lnTo>
                          <a:pt x="3341130" y="1803400"/>
                        </a:lnTo>
                        <a:lnTo>
                          <a:pt x="3364370" y="1765300"/>
                        </a:lnTo>
                        <a:lnTo>
                          <a:pt x="3385024" y="1727200"/>
                        </a:lnTo>
                        <a:lnTo>
                          <a:pt x="3403052" y="1676400"/>
                        </a:lnTo>
                        <a:lnTo>
                          <a:pt x="3418416" y="1625600"/>
                        </a:lnTo>
                        <a:lnTo>
                          <a:pt x="3431075" y="1587500"/>
                        </a:lnTo>
                        <a:lnTo>
                          <a:pt x="3440990" y="1536700"/>
                        </a:lnTo>
                        <a:lnTo>
                          <a:pt x="3448121" y="1485900"/>
                        </a:lnTo>
                        <a:lnTo>
                          <a:pt x="3452429" y="1435100"/>
                        </a:lnTo>
                        <a:lnTo>
                          <a:pt x="3453873" y="1384300"/>
                        </a:lnTo>
                        <a:lnTo>
                          <a:pt x="3452487" y="1333500"/>
                        </a:lnTo>
                        <a:lnTo>
                          <a:pt x="3448379" y="1295400"/>
                        </a:lnTo>
                        <a:lnTo>
                          <a:pt x="3441626" y="1244600"/>
                        </a:lnTo>
                        <a:lnTo>
                          <a:pt x="3432306" y="1193800"/>
                        </a:lnTo>
                        <a:lnTo>
                          <a:pt x="3420496" y="1155700"/>
                        </a:lnTo>
                        <a:lnTo>
                          <a:pt x="3406272" y="1104900"/>
                        </a:lnTo>
                        <a:lnTo>
                          <a:pt x="3389713" y="1066800"/>
                        </a:lnTo>
                        <a:lnTo>
                          <a:pt x="3370894" y="1016000"/>
                        </a:lnTo>
                        <a:lnTo>
                          <a:pt x="3349894" y="977900"/>
                        </a:lnTo>
                        <a:lnTo>
                          <a:pt x="3326790" y="939800"/>
                        </a:lnTo>
                        <a:lnTo>
                          <a:pt x="3301658" y="901700"/>
                        </a:lnTo>
                        <a:lnTo>
                          <a:pt x="3274575" y="863600"/>
                        </a:lnTo>
                        <a:lnTo>
                          <a:pt x="3245619" y="838200"/>
                        </a:lnTo>
                        <a:lnTo>
                          <a:pt x="3214868" y="800100"/>
                        </a:lnTo>
                        <a:lnTo>
                          <a:pt x="3182397" y="774700"/>
                        </a:lnTo>
                        <a:lnTo>
                          <a:pt x="3148284" y="736600"/>
                        </a:lnTo>
                        <a:lnTo>
                          <a:pt x="3112607" y="711200"/>
                        </a:lnTo>
                        <a:lnTo>
                          <a:pt x="3075442" y="685800"/>
                        </a:lnTo>
                        <a:lnTo>
                          <a:pt x="3036867" y="660400"/>
                        </a:lnTo>
                        <a:lnTo>
                          <a:pt x="2996958" y="647700"/>
                        </a:lnTo>
                        <a:lnTo>
                          <a:pt x="2955793" y="622300"/>
                        </a:lnTo>
                        <a:lnTo>
                          <a:pt x="2870004" y="596900"/>
                        </a:lnTo>
                        <a:lnTo>
                          <a:pt x="2733826" y="558800"/>
                        </a:lnTo>
                        <a:lnTo>
                          <a:pt x="2601009" y="558800"/>
                        </a:lnTo>
                        <a:lnTo>
                          <a:pt x="2578140" y="508000"/>
                        </a:lnTo>
                        <a:lnTo>
                          <a:pt x="2553351" y="469900"/>
                        </a:lnTo>
                        <a:lnTo>
                          <a:pt x="2526712" y="431800"/>
                        </a:lnTo>
                        <a:lnTo>
                          <a:pt x="2498294" y="393700"/>
                        </a:lnTo>
                        <a:lnTo>
                          <a:pt x="2468167" y="355600"/>
                        </a:lnTo>
                        <a:lnTo>
                          <a:pt x="2436401" y="317500"/>
                        </a:lnTo>
                        <a:lnTo>
                          <a:pt x="2403066" y="279400"/>
                        </a:lnTo>
                        <a:lnTo>
                          <a:pt x="2368233" y="254000"/>
                        </a:lnTo>
                        <a:lnTo>
                          <a:pt x="2331970" y="215900"/>
                        </a:lnTo>
                        <a:lnTo>
                          <a:pt x="2294349" y="190500"/>
                        </a:lnTo>
                        <a:lnTo>
                          <a:pt x="2255439" y="165100"/>
                        </a:lnTo>
                        <a:lnTo>
                          <a:pt x="2215311" y="139700"/>
                        </a:lnTo>
                        <a:close/>
                      </a:path>
                      <a:path w="3454400" h="2908300">
                        <a:moveTo>
                          <a:pt x="1810898" y="0"/>
                        </a:moveTo>
                        <a:lnTo>
                          <a:pt x="1615967" y="0"/>
                        </a:lnTo>
                        <a:lnTo>
                          <a:pt x="1520456" y="25400"/>
                        </a:lnTo>
                        <a:lnTo>
                          <a:pt x="1906188" y="25400"/>
                        </a:lnTo>
                        <a:lnTo>
                          <a:pt x="1810898" y="0"/>
                        </a:lnTo>
                        <a:close/>
                      </a:path>
                    </a:pathLst>
                  </a:custGeom>
                  <a:solidFill>
                    <a:srgbClr val="00A651"/>
                  </a:solidFill>
                </p:spPr>
                <p:txBody>
                  <a:bodyPr wrap="square" lIns="0" tIns="0" rIns="0" bIns="0" rtlCol="0"/>
                  <a:lstStyle/>
                  <a:p>
                    <a:endParaRPr sz="1092"/>
                  </a:p>
                </p:txBody>
              </p:sp>
              <p:sp>
                <p:nvSpPr>
                  <p:cNvPr id="40" name="object 4"/>
                  <p:cNvSpPr/>
                  <p:nvPr/>
                </p:nvSpPr>
                <p:spPr>
                  <a:xfrm>
                    <a:off x="1578714" y="7207755"/>
                    <a:ext cx="733425" cy="746760"/>
                  </a:xfrm>
                  <a:custGeom>
                    <a:avLst/>
                    <a:gdLst/>
                    <a:ahLst/>
                    <a:cxnLst/>
                    <a:rect l="l" t="t" r="r" b="b"/>
                    <a:pathLst>
                      <a:path w="733425" h="746759">
                        <a:moveTo>
                          <a:pt x="366491" y="0"/>
                        </a:moveTo>
                        <a:lnTo>
                          <a:pt x="320594" y="2916"/>
                        </a:lnTo>
                        <a:lnTo>
                          <a:pt x="276378" y="11429"/>
                        </a:lnTo>
                        <a:lnTo>
                          <a:pt x="234187" y="25184"/>
                        </a:lnTo>
                        <a:lnTo>
                          <a:pt x="194371" y="43830"/>
                        </a:lnTo>
                        <a:lnTo>
                          <a:pt x="157274" y="67012"/>
                        </a:lnTo>
                        <a:lnTo>
                          <a:pt x="123243" y="94376"/>
                        </a:lnTo>
                        <a:lnTo>
                          <a:pt x="92625" y="125569"/>
                        </a:lnTo>
                        <a:lnTo>
                          <a:pt x="65767" y="160238"/>
                        </a:lnTo>
                        <a:lnTo>
                          <a:pt x="43015" y="198028"/>
                        </a:lnTo>
                        <a:lnTo>
                          <a:pt x="24716" y="238587"/>
                        </a:lnTo>
                        <a:lnTo>
                          <a:pt x="11204" y="281622"/>
                        </a:lnTo>
                        <a:lnTo>
                          <a:pt x="2861" y="326596"/>
                        </a:lnTo>
                        <a:lnTo>
                          <a:pt x="0" y="373339"/>
                        </a:lnTo>
                        <a:lnTo>
                          <a:pt x="2861" y="420119"/>
                        </a:lnTo>
                        <a:lnTo>
                          <a:pt x="11215" y="465179"/>
                        </a:lnTo>
                        <a:lnTo>
                          <a:pt x="24716" y="508167"/>
                        </a:lnTo>
                        <a:lnTo>
                          <a:pt x="43015" y="548731"/>
                        </a:lnTo>
                        <a:lnTo>
                          <a:pt x="65767" y="586519"/>
                        </a:lnTo>
                        <a:lnTo>
                          <a:pt x="92625" y="621180"/>
                        </a:lnTo>
                        <a:lnTo>
                          <a:pt x="123243" y="652361"/>
                        </a:lnTo>
                        <a:lnTo>
                          <a:pt x="157274" y="679711"/>
                        </a:lnTo>
                        <a:lnTo>
                          <a:pt x="194371" y="702877"/>
                        </a:lnTo>
                        <a:lnTo>
                          <a:pt x="234187" y="721507"/>
                        </a:lnTo>
                        <a:lnTo>
                          <a:pt x="276378" y="735251"/>
                        </a:lnTo>
                        <a:lnTo>
                          <a:pt x="320594" y="743755"/>
                        </a:lnTo>
                        <a:lnTo>
                          <a:pt x="366491" y="746668"/>
                        </a:lnTo>
                        <a:lnTo>
                          <a:pt x="412385" y="743755"/>
                        </a:lnTo>
                        <a:lnTo>
                          <a:pt x="456600" y="735251"/>
                        </a:lnTo>
                        <a:lnTo>
                          <a:pt x="498789" y="721507"/>
                        </a:lnTo>
                        <a:lnTo>
                          <a:pt x="538604" y="702877"/>
                        </a:lnTo>
                        <a:lnTo>
                          <a:pt x="575700" y="679711"/>
                        </a:lnTo>
                        <a:lnTo>
                          <a:pt x="609730" y="652361"/>
                        </a:lnTo>
                        <a:lnTo>
                          <a:pt x="640347" y="621180"/>
                        </a:lnTo>
                        <a:lnTo>
                          <a:pt x="649488" y="609384"/>
                        </a:lnTo>
                        <a:lnTo>
                          <a:pt x="366491" y="609384"/>
                        </a:lnTo>
                        <a:lnTo>
                          <a:pt x="319868" y="604576"/>
                        </a:lnTo>
                        <a:lnTo>
                          <a:pt x="276405" y="590792"/>
                        </a:lnTo>
                        <a:lnTo>
                          <a:pt x="237044" y="568991"/>
                        </a:lnTo>
                        <a:lnTo>
                          <a:pt x="202726" y="540134"/>
                        </a:lnTo>
                        <a:lnTo>
                          <a:pt x="174395" y="505180"/>
                        </a:lnTo>
                        <a:lnTo>
                          <a:pt x="152992" y="465090"/>
                        </a:lnTo>
                        <a:lnTo>
                          <a:pt x="139459" y="420823"/>
                        </a:lnTo>
                        <a:lnTo>
                          <a:pt x="134739" y="373339"/>
                        </a:lnTo>
                        <a:lnTo>
                          <a:pt x="139459" y="325866"/>
                        </a:lnTo>
                        <a:lnTo>
                          <a:pt x="152992" y="281622"/>
                        </a:lnTo>
                        <a:lnTo>
                          <a:pt x="174395" y="241562"/>
                        </a:lnTo>
                        <a:lnTo>
                          <a:pt x="202726" y="206642"/>
                        </a:lnTo>
                        <a:lnTo>
                          <a:pt x="237044" y="177819"/>
                        </a:lnTo>
                        <a:lnTo>
                          <a:pt x="276405" y="156047"/>
                        </a:lnTo>
                        <a:lnTo>
                          <a:pt x="319868" y="142283"/>
                        </a:lnTo>
                        <a:lnTo>
                          <a:pt x="366491" y="137482"/>
                        </a:lnTo>
                        <a:lnTo>
                          <a:pt x="649577" y="137482"/>
                        </a:lnTo>
                        <a:lnTo>
                          <a:pt x="640347" y="125569"/>
                        </a:lnTo>
                        <a:lnTo>
                          <a:pt x="609730" y="94376"/>
                        </a:lnTo>
                        <a:lnTo>
                          <a:pt x="575700" y="67012"/>
                        </a:lnTo>
                        <a:lnTo>
                          <a:pt x="538604" y="43830"/>
                        </a:lnTo>
                        <a:lnTo>
                          <a:pt x="498789" y="25184"/>
                        </a:lnTo>
                        <a:lnTo>
                          <a:pt x="456600" y="11429"/>
                        </a:lnTo>
                        <a:lnTo>
                          <a:pt x="412385" y="2916"/>
                        </a:lnTo>
                        <a:lnTo>
                          <a:pt x="366491" y="0"/>
                        </a:lnTo>
                        <a:close/>
                      </a:path>
                      <a:path w="733425" h="746759">
                        <a:moveTo>
                          <a:pt x="649577" y="137482"/>
                        </a:moveTo>
                        <a:lnTo>
                          <a:pt x="366491" y="137482"/>
                        </a:lnTo>
                        <a:lnTo>
                          <a:pt x="413102" y="142283"/>
                        </a:lnTo>
                        <a:lnTo>
                          <a:pt x="456540" y="156047"/>
                        </a:lnTo>
                        <a:lnTo>
                          <a:pt x="495867" y="177819"/>
                        </a:lnTo>
                        <a:lnTo>
                          <a:pt x="530147" y="206642"/>
                        </a:lnTo>
                        <a:lnTo>
                          <a:pt x="558441" y="241562"/>
                        </a:lnTo>
                        <a:lnTo>
                          <a:pt x="579812" y="281622"/>
                        </a:lnTo>
                        <a:lnTo>
                          <a:pt x="593322" y="325866"/>
                        </a:lnTo>
                        <a:lnTo>
                          <a:pt x="598034" y="373339"/>
                        </a:lnTo>
                        <a:lnTo>
                          <a:pt x="593322" y="420823"/>
                        </a:lnTo>
                        <a:lnTo>
                          <a:pt x="579812" y="465090"/>
                        </a:lnTo>
                        <a:lnTo>
                          <a:pt x="558441" y="505180"/>
                        </a:lnTo>
                        <a:lnTo>
                          <a:pt x="530147" y="540134"/>
                        </a:lnTo>
                        <a:lnTo>
                          <a:pt x="495867" y="568991"/>
                        </a:lnTo>
                        <a:lnTo>
                          <a:pt x="456540" y="590792"/>
                        </a:lnTo>
                        <a:lnTo>
                          <a:pt x="413102" y="604576"/>
                        </a:lnTo>
                        <a:lnTo>
                          <a:pt x="366491" y="609384"/>
                        </a:lnTo>
                        <a:lnTo>
                          <a:pt x="649488" y="609384"/>
                        </a:lnTo>
                        <a:lnTo>
                          <a:pt x="689957" y="548731"/>
                        </a:lnTo>
                        <a:lnTo>
                          <a:pt x="708256" y="508167"/>
                        </a:lnTo>
                        <a:lnTo>
                          <a:pt x="721773" y="465090"/>
                        </a:lnTo>
                        <a:lnTo>
                          <a:pt x="730110" y="420119"/>
                        </a:lnTo>
                        <a:lnTo>
                          <a:pt x="732972" y="373339"/>
                        </a:lnTo>
                        <a:lnTo>
                          <a:pt x="730110" y="326596"/>
                        </a:lnTo>
                        <a:lnTo>
                          <a:pt x="721756" y="281561"/>
                        </a:lnTo>
                        <a:lnTo>
                          <a:pt x="708256" y="238587"/>
                        </a:lnTo>
                        <a:lnTo>
                          <a:pt x="689957" y="198028"/>
                        </a:lnTo>
                        <a:lnTo>
                          <a:pt x="667205" y="160238"/>
                        </a:lnTo>
                        <a:lnTo>
                          <a:pt x="649577" y="137482"/>
                        </a:lnTo>
                        <a:close/>
                      </a:path>
                    </a:pathLst>
                  </a:custGeom>
                  <a:solidFill>
                    <a:srgbClr val="00A651"/>
                  </a:solidFill>
                </p:spPr>
                <p:txBody>
                  <a:bodyPr wrap="square" lIns="0" tIns="0" rIns="0" bIns="0" rtlCol="0"/>
                  <a:lstStyle/>
                  <a:p>
                    <a:endParaRPr sz="1092"/>
                  </a:p>
                </p:txBody>
              </p:sp>
              <p:sp>
                <p:nvSpPr>
                  <p:cNvPr id="41" name="object 5"/>
                  <p:cNvSpPr/>
                  <p:nvPr/>
                </p:nvSpPr>
                <p:spPr>
                  <a:xfrm>
                    <a:off x="3442994" y="5506809"/>
                    <a:ext cx="741680" cy="1071880"/>
                  </a:xfrm>
                  <a:custGeom>
                    <a:avLst/>
                    <a:gdLst/>
                    <a:ahLst/>
                    <a:cxnLst/>
                    <a:rect l="l" t="t" r="r" b="b"/>
                    <a:pathLst>
                      <a:path w="741679" h="1071879">
                        <a:moveTo>
                          <a:pt x="386428" y="0"/>
                        </a:moveTo>
                        <a:lnTo>
                          <a:pt x="355141" y="0"/>
                        </a:lnTo>
                        <a:lnTo>
                          <a:pt x="307029" y="3309"/>
                        </a:lnTo>
                        <a:lnTo>
                          <a:pt x="260860" y="12947"/>
                        </a:lnTo>
                        <a:lnTo>
                          <a:pt x="217062" y="28479"/>
                        </a:lnTo>
                        <a:lnTo>
                          <a:pt x="176061" y="49471"/>
                        </a:lnTo>
                        <a:lnTo>
                          <a:pt x="138284" y="75487"/>
                        </a:lnTo>
                        <a:lnTo>
                          <a:pt x="104159" y="106094"/>
                        </a:lnTo>
                        <a:lnTo>
                          <a:pt x="74112" y="140857"/>
                        </a:lnTo>
                        <a:lnTo>
                          <a:pt x="48570" y="179342"/>
                        </a:lnTo>
                        <a:lnTo>
                          <a:pt x="27961" y="221113"/>
                        </a:lnTo>
                        <a:lnTo>
                          <a:pt x="12712" y="265736"/>
                        </a:lnTo>
                        <a:lnTo>
                          <a:pt x="3249" y="312776"/>
                        </a:lnTo>
                        <a:lnTo>
                          <a:pt x="0" y="361800"/>
                        </a:lnTo>
                        <a:lnTo>
                          <a:pt x="0" y="709894"/>
                        </a:lnTo>
                        <a:lnTo>
                          <a:pt x="3249" y="758917"/>
                        </a:lnTo>
                        <a:lnTo>
                          <a:pt x="12712" y="805958"/>
                        </a:lnTo>
                        <a:lnTo>
                          <a:pt x="27961" y="850580"/>
                        </a:lnTo>
                        <a:lnTo>
                          <a:pt x="48570" y="892350"/>
                        </a:lnTo>
                        <a:lnTo>
                          <a:pt x="74112" y="930833"/>
                        </a:lnTo>
                        <a:lnTo>
                          <a:pt x="104159" y="965594"/>
                        </a:lnTo>
                        <a:lnTo>
                          <a:pt x="138284" y="996200"/>
                        </a:lnTo>
                        <a:lnTo>
                          <a:pt x="176061" y="1022216"/>
                        </a:lnTo>
                        <a:lnTo>
                          <a:pt x="217062" y="1043206"/>
                        </a:lnTo>
                        <a:lnTo>
                          <a:pt x="260860" y="1058738"/>
                        </a:lnTo>
                        <a:lnTo>
                          <a:pt x="307029" y="1068375"/>
                        </a:lnTo>
                        <a:lnTo>
                          <a:pt x="355141" y="1071684"/>
                        </a:lnTo>
                        <a:lnTo>
                          <a:pt x="386428" y="1071684"/>
                        </a:lnTo>
                        <a:lnTo>
                          <a:pt x="434539" y="1068375"/>
                        </a:lnTo>
                        <a:lnTo>
                          <a:pt x="480708" y="1058738"/>
                        </a:lnTo>
                        <a:lnTo>
                          <a:pt x="524506" y="1043206"/>
                        </a:lnTo>
                        <a:lnTo>
                          <a:pt x="565507" y="1022216"/>
                        </a:lnTo>
                        <a:lnTo>
                          <a:pt x="603284" y="996200"/>
                        </a:lnTo>
                        <a:lnTo>
                          <a:pt x="637409" y="965594"/>
                        </a:lnTo>
                        <a:lnTo>
                          <a:pt x="664364" y="934411"/>
                        </a:lnTo>
                        <a:lnTo>
                          <a:pt x="355141" y="934411"/>
                        </a:lnTo>
                        <a:lnTo>
                          <a:pt x="310808" y="929841"/>
                        </a:lnTo>
                        <a:lnTo>
                          <a:pt x="269495" y="916739"/>
                        </a:lnTo>
                        <a:lnTo>
                          <a:pt x="232091" y="896014"/>
                        </a:lnTo>
                        <a:lnTo>
                          <a:pt x="199489" y="868576"/>
                        </a:lnTo>
                        <a:lnTo>
                          <a:pt x="172581" y="835336"/>
                        </a:lnTo>
                        <a:lnTo>
                          <a:pt x="152256" y="797202"/>
                        </a:lnTo>
                        <a:lnTo>
                          <a:pt x="139408" y="755085"/>
                        </a:lnTo>
                        <a:lnTo>
                          <a:pt x="134927" y="709894"/>
                        </a:lnTo>
                        <a:lnTo>
                          <a:pt x="134927" y="361800"/>
                        </a:lnTo>
                        <a:lnTo>
                          <a:pt x="139408" y="316621"/>
                        </a:lnTo>
                        <a:lnTo>
                          <a:pt x="152256" y="274528"/>
                        </a:lnTo>
                        <a:lnTo>
                          <a:pt x="172581" y="236426"/>
                        </a:lnTo>
                        <a:lnTo>
                          <a:pt x="199489" y="203221"/>
                        </a:lnTo>
                        <a:lnTo>
                          <a:pt x="232091" y="175819"/>
                        </a:lnTo>
                        <a:lnTo>
                          <a:pt x="269495" y="155124"/>
                        </a:lnTo>
                        <a:lnTo>
                          <a:pt x="310808" y="142044"/>
                        </a:lnTo>
                        <a:lnTo>
                          <a:pt x="355141" y="137482"/>
                        </a:lnTo>
                        <a:lnTo>
                          <a:pt x="664539" y="137482"/>
                        </a:lnTo>
                        <a:lnTo>
                          <a:pt x="637409" y="106094"/>
                        </a:lnTo>
                        <a:lnTo>
                          <a:pt x="603284" y="75487"/>
                        </a:lnTo>
                        <a:lnTo>
                          <a:pt x="565507" y="49471"/>
                        </a:lnTo>
                        <a:lnTo>
                          <a:pt x="524506" y="28479"/>
                        </a:lnTo>
                        <a:lnTo>
                          <a:pt x="480708" y="12947"/>
                        </a:lnTo>
                        <a:lnTo>
                          <a:pt x="434539" y="3309"/>
                        </a:lnTo>
                        <a:lnTo>
                          <a:pt x="386428" y="0"/>
                        </a:lnTo>
                        <a:close/>
                      </a:path>
                      <a:path w="741679" h="1071879">
                        <a:moveTo>
                          <a:pt x="664539" y="137482"/>
                        </a:moveTo>
                        <a:lnTo>
                          <a:pt x="386428" y="137482"/>
                        </a:lnTo>
                        <a:lnTo>
                          <a:pt x="430759" y="142044"/>
                        </a:lnTo>
                        <a:lnTo>
                          <a:pt x="472072" y="155124"/>
                        </a:lnTo>
                        <a:lnTo>
                          <a:pt x="509473" y="175819"/>
                        </a:lnTo>
                        <a:lnTo>
                          <a:pt x="542073" y="203221"/>
                        </a:lnTo>
                        <a:lnTo>
                          <a:pt x="568980" y="236426"/>
                        </a:lnTo>
                        <a:lnTo>
                          <a:pt x="589303" y="274528"/>
                        </a:lnTo>
                        <a:lnTo>
                          <a:pt x="602150" y="316621"/>
                        </a:lnTo>
                        <a:lnTo>
                          <a:pt x="606630" y="361800"/>
                        </a:lnTo>
                        <a:lnTo>
                          <a:pt x="606630" y="709894"/>
                        </a:lnTo>
                        <a:lnTo>
                          <a:pt x="602150" y="755085"/>
                        </a:lnTo>
                        <a:lnTo>
                          <a:pt x="589303" y="797202"/>
                        </a:lnTo>
                        <a:lnTo>
                          <a:pt x="568980" y="835336"/>
                        </a:lnTo>
                        <a:lnTo>
                          <a:pt x="542073" y="868576"/>
                        </a:lnTo>
                        <a:lnTo>
                          <a:pt x="509473" y="896014"/>
                        </a:lnTo>
                        <a:lnTo>
                          <a:pt x="472072" y="916739"/>
                        </a:lnTo>
                        <a:lnTo>
                          <a:pt x="430759" y="929841"/>
                        </a:lnTo>
                        <a:lnTo>
                          <a:pt x="386428" y="934411"/>
                        </a:lnTo>
                        <a:lnTo>
                          <a:pt x="664364" y="934411"/>
                        </a:lnTo>
                        <a:lnTo>
                          <a:pt x="692998" y="892350"/>
                        </a:lnTo>
                        <a:lnTo>
                          <a:pt x="713607" y="850580"/>
                        </a:lnTo>
                        <a:lnTo>
                          <a:pt x="728857" y="805958"/>
                        </a:lnTo>
                        <a:lnTo>
                          <a:pt x="738319" y="758917"/>
                        </a:lnTo>
                        <a:lnTo>
                          <a:pt x="741569" y="709894"/>
                        </a:lnTo>
                        <a:lnTo>
                          <a:pt x="741569" y="361800"/>
                        </a:lnTo>
                        <a:lnTo>
                          <a:pt x="738319" y="312776"/>
                        </a:lnTo>
                        <a:lnTo>
                          <a:pt x="728857" y="265736"/>
                        </a:lnTo>
                        <a:lnTo>
                          <a:pt x="713607" y="221113"/>
                        </a:lnTo>
                        <a:lnTo>
                          <a:pt x="692998" y="179342"/>
                        </a:lnTo>
                        <a:lnTo>
                          <a:pt x="667456" y="140857"/>
                        </a:lnTo>
                        <a:lnTo>
                          <a:pt x="664539" y="137482"/>
                        </a:lnTo>
                        <a:close/>
                      </a:path>
                    </a:pathLst>
                  </a:custGeom>
                  <a:solidFill>
                    <a:srgbClr val="00A651"/>
                  </a:solidFill>
                </p:spPr>
                <p:txBody>
                  <a:bodyPr wrap="square" lIns="0" tIns="0" rIns="0" bIns="0" rtlCol="0"/>
                  <a:lstStyle/>
                  <a:p>
                    <a:endParaRPr sz="1092"/>
                  </a:p>
                </p:txBody>
              </p:sp>
              <p:sp>
                <p:nvSpPr>
                  <p:cNvPr id="42" name="object 6"/>
                  <p:cNvSpPr/>
                  <p:nvPr/>
                </p:nvSpPr>
                <p:spPr>
                  <a:xfrm>
                    <a:off x="2582337" y="5506809"/>
                    <a:ext cx="730250" cy="1071880"/>
                  </a:xfrm>
                  <a:custGeom>
                    <a:avLst/>
                    <a:gdLst/>
                    <a:ahLst/>
                    <a:cxnLst/>
                    <a:rect l="l" t="t" r="r" b="b"/>
                    <a:pathLst>
                      <a:path w="730250" h="1071879">
                        <a:moveTo>
                          <a:pt x="386428" y="0"/>
                        </a:moveTo>
                        <a:lnTo>
                          <a:pt x="355329" y="0"/>
                        </a:lnTo>
                        <a:lnTo>
                          <a:pt x="307174" y="3309"/>
                        </a:lnTo>
                        <a:lnTo>
                          <a:pt x="260969" y="12947"/>
                        </a:lnTo>
                        <a:lnTo>
                          <a:pt x="217141" y="28479"/>
                        </a:lnTo>
                        <a:lnTo>
                          <a:pt x="176117" y="49471"/>
                        </a:lnTo>
                        <a:lnTo>
                          <a:pt x="138321" y="75487"/>
                        </a:lnTo>
                        <a:lnTo>
                          <a:pt x="104182" y="106094"/>
                        </a:lnTo>
                        <a:lnTo>
                          <a:pt x="74125" y="140857"/>
                        </a:lnTo>
                        <a:lnTo>
                          <a:pt x="48577" y="179342"/>
                        </a:lnTo>
                        <a:lnTo>
                          <a:pt x="27964" y="221113"/>
                        </a:lnTo>
                        <a:lnTo>
                          <a:pt x="12712" y="265736"/>
                        </a:lnTo>
                        <a:lnTo>
                          <a:pt x="3249" y="312776"/>
                        </a:lnTo>
                        <a:lnTo>
                          <a:pt x="0" y="361800"/>
                        </a:lnTo>
                        <a:lnTo>
                          <a:pt x="0" y="709894"/>
                        </a:lnTo>
                        <a:lnTo>
                          <a:pt x="3249" y="758917"/>
                        </a:lnTo>
                        <a:lnTo>
                          <a:pt x="12712" y="805958"/>
                        </a:lnTo>
                        <a:lnTo>
                          <a:pt x="27964" y="850580"/>
                        </a:lnTo>
                        <a:lnTo>
                          <a:pt x="48577" y="892350"/>
                        </a:lnTo>
                        <a:lnTo>
                          <a:pt x="74125" y="930833"/>
                        </a:lnTo>
                        <a:lnTo>
                          <a:pt x="104182" y="965594"/>
                        </a:lnTo>
                        <a:lnTo>
                          <a:pt x="138321" y="996200"/>
                        </a:lnTo>
                        <a:lnTo>
                          <a:pt x="176117" y="1022216"/>
                        </a:lnTo>
                        <a:lnTo>
                          <a:pt x="217141" y="1043206"/>
                        </a:lnTo>
                        <a:lnTo>
                          <a:pt x="260969" y="1058738"/>
                        </a:lnTo>
                        <a:lnTo>
                          <a:pt x="307174" y="1068375"/>
                        </a:lnTo>
                        <a:lnTo>
                          <a:pt x="355329" y="1071684"/>
                        </a:lnTo>
                        <a:lnTo>
                          <a:pt x="386428" y="1071684"/>
                        </a:lnTo>
                        <a:lnTo>
                          <a:pt x="432902" y="1068530"/>
                        </a:lnTo>
                        <a:lnTo>
                          <a:pt x="477902" y="1059311"/>
                        </a:lnTo>
                        <a:lnTo>
                          <a:pt x="520948" y="1044393"/>
                        </a:lnTo>
                        <a:lnTo>
                          <a:pt x="561565" y="1024139"/>
                        </a:lnTo>
                        <a:lnTo>
                          <a:pt x="599273" y="998915"/>
                        </a:lnTo>
                        <a:lnTo>
                          <a:pt x="633596" y="969086"/>
                        </a:lnTo>
                        <a:lnTo>
                          <a:pt x="664057" y="935016"/>
                        </a:lnTo>
                        <a:lnTo>
                          <a:pt x="664473" y="934411"/>
                        </a:lnTo>
                        <a:lnTo>
                          <a:pt x="355329" y="934411"/>
                        </a:lnTo>
                        <a:lnTo>
                          <a:pt x="310935" y="929841"/>
                        </a:lnTo>
                        <a:lnTo>
                          <a:pt x="269574" y="916739"/>
                        </a:lnTo>
                        <a:lnTo>
                          <a:pt x="232137" y="896014"/>
                        </a:lnTo>
                        <a:lnTo>
                          <a:pt x="199513" y="868576"/>
                        </a:lnTo>
                        <a:lnTo>
                          <a:pt x="172591" y="835336"/>
                        </a:lnTo>
                        <a:lnTo>
                          <a:pt x="152259" y="797202"/>
                        </a:lnTo>
                        <a:lnTo>
                          <a:pt x="139409" y="755085"/>
                        </a:lnTo>
                        <a:lnTo>
                          <a:pt x="134927" y="709894"/>
                        </a:lnTo>
                        <a:lnTo>
                          <a:pt x="134927" y="361800"/>
                        </a:lnTo>
                        <a:lnTo>
                          <a:pt x="139409" y="316621"/>
                        </a:lnTo>
                        <a:lnTo>
                          <a:pt x="152259" y="274528"/>
                        </a:lnTo>
                        <a:lnTo>
                          <a:pt x="172591" y="236426"/>
                        </a:lnTo>
                        <a:lnTo>
                          <a:pt x="199513" y="203221"/>
                        </a:lnTo>
                        <a:lnTo>
                          <a:pt x="232137" y="175819"/>
                        </a:lnTo>
                        <a:lnTo>
                          <a:pt x="269574" y="155124"/>
                        </a:lnTo>
                        <a:lnTo>
                          <a:pt x="310935" y="142044"/>
                        </a:lnTo>
                        <a:lnTo>
                          <a:pt x="355329" y="137482"/>
                        </a:lnTo>
                        <a:lnTo>
                          <a:pt x="664321" y="137482"/>
                        </a:lnTo>
                        <a:lnTo>
                          <a:pt x="663871" y="136828"/>
                        </a:lnTo>
                        <a:lnTo>
                          <a:pt x="633417" y="102731"/>
                        </a:lnTo>
                        <a:lnTo>
                          <a:pt x="599104" y="72872"/>
                        </a:lnTo>
                        <a:lnTo>
                          <a:pt x="561412" y="47617"/>
                        </a:lnTo>
                        <a:lnTo>
                          <a:pt x="520820" y="27336"/>
                        </a:lnTo>
                        <a:lnTo>
                          <a:pt x="477806" y="12394"/>
                        </a:lnTo>
                        <a:lnTo>
                          <a:pt x="432848" y="3159"/>
                        </a:lnTo>
                        <a:lnTo>
                          <a:pt x="386428" y="0"/>
                        </a:lnTo>
                        <a:close/>
                      </a:path>
                      <a:path w="730250" h="1071879">
                        <a:moveTo>
                          <a:pt x="655008" y="723469"/>
                        </a:moveTo>
                        <a:lnTo>
                          <a:pt x="630342" y="731509"/>
                        </a:lnTo>
                        <a:lnTo>
                          <a:pt x="610442" y="748348"/>
                        </a:lnTo>
                        <a:lnTo>
                          <a:pt x="598023" y="772479"/>
                        </a:lnTo>
                        <a:lnTo>
                          <a:pt x="579595" y="817544"/>
                        </a:lnTo>
                        <a:lnTo>
                          <a:pt x="552598" y="856791"/>
                        </a:lnTo>
                        <a:lnTo>
                          <a:pt x="518408" y="889161"/>
                        </a:lnTo>
                        <a:lnTo>
                          <a:pt x="478399" y="913594"/>
                        </a:lnTo>
                        <a:lnTo>
                          <a:pt x="433947" y="929030"/>
                        </a:lnTo>
                        <a:lnTo>
                          <a:pt x="386428" y="934411"/>
                        </a:lnTo>
                        <a:lnTo>
                          <a:pt x="664473" y="934411"/>
                        </a:lnTo>
                        <a:lnTo>
                          <a:pt x="690177" y="897071"/>
                        </a:lnTo>
                        <a:lnTo>
                          <a:pt x="711479" y="855614"/>
                        </a:lnTo>
                        <a:lnTo>
                          <a:pt x="727485" y="811011"/>
                        </a:lnTo>
                        <a:lnTo>
                          <a:pt x="729720" y="783853"/>
                        </a:lnTo>
                        <a:lnTo>
                          <a:pt x="721848" y="758766"/>
                        </a:lnTo>
                        <a:lnTo>
                          <a:pt x="705355" y="738482"/>
                        </a:lnTo>
                        <a:lnTo>
                          <a:pt x="681727" y="725737"/>
                        </a:lnTo>
                        <a:lnTo>
                          <a:pt x="655008" y="723469"/>
                        </a:lnTo>
                        <a:close/>
                      </a:path>
                      <a:path w="730250" h="1071879">
                        <a:moveTo>
                          <a:pt x="664321" y="137482"/>
                        </a:moveTo>
                        <a:lnTo>
                          <a:pt x="386428" y="137482"/>
                        </a:lnTo>
                        <a:lnTo>
                          <a:pt x="433947" y="142850"/>
                        </a:lnTo>
                        <a:lnTo>
                          <a:pt x="478399" y="158257"/>
                        </a:lnTo>
                        <a:lnTo>
                          <a:pt x="518408" y="182660"/>
                        </a:lnTo>
                        <a:lnTo>
                          <a:pt x="552598" y="215015"/>
                        </a:lnTo>
                        <a:lnTo>
                          <a:pt x="579595" y="254277"/>
                        </a:lnTo>
                        <a:lnTo>
                          <a:pt x="598023" y="299404"/>
                        </a:lnTo>
                        <a:lnTo>
                          <a:pt x="610610" y="323513"/>
                        </a:lnTo>
                        <a:lnTo>
                          <a:pt x="630640" y="340282"/>
                        </a:lnTo>
                        <a:lnTo>
                          <a:pt x="655287" y="348249"/>
                        </a:lnTo>
                        <a:lnTo>
                          <a:pt x="681727" y="345947"/>
                        </a:lnTo>
                        <a:lnTo>
                          <a:pt x="705353" y="333322"/>
                        </a:lnTo>
                        <a:lnTo>
                          <a:pt x="721824" y="313100"/>
                        </a:lnTo>
                        <a:lnTo>
                          <a:pt x="729640" y="288032"/>
                        </a:lnTo>
                        <a:lnTo>
                          <a:pt x="727297" y="260871"/>
                        </a:lnTo>
                        <a:lnTo>
                          <a:pt x="711290" y="216265"/>
                        </a:lnTo>
                        <a:lnTo>
                          <a:pt x="689989" y="174795"/>
                        </a:lnTo>
                        <a:lnTo>
                          <a:pt x="664321" y="137482"/>
                        </a:lnTo>
                        <a:close/>
                      </a:path>
                    </a:pathLst>
                  </a:custGeom>
                  <a:solidFill>
                    <a:srgbClr val="00A651"/>
                  </a:solidFill>
                </p:spPr>
                <p:txBody>
                  <a:bodyPr wrap="square" lIns="0" tIns="0" rIns="0" bIns="0" rtlCol="0"/>
                  <a:lstStyle/>
                  <a:p>
                    <a:endParaRPr sz="1092"/>
                  </a:p>
                </p:txBody>
              </p:sp>
              <p:sp>
                <p:nvSpPr>
                  <p:cNvPr id="43" name="object 7"/>
                  <p:cNvSpPr/>
                  <p:nvPr/>
                </p:nvSpPr>
                <p:spPr>
                  <a:xfrm>
                    <a:off x="4243805" y="6339904"/>
                    <a:ext cx="283845" cy="445134"/>
                  </a:xfrm>
                  <a:custGeom>
                    <a:avLst/>
                    <a:gdLst/>
                    <a:ahLst/>
                    <a:cxnLst/>
                    <a:rect l="l" t="t" r="r" b="b"/>
                    <a:pathLst>
                      <a:path w="283845" h="445134">
                        <a:moveTo>
                          <a:pt x="273234" y="91724"/>
                        </a:moveTo>
                        <a:lnTo>
                          <a:pt x="139241" y="91724"/>
                        </a:lnTo>
                        <a:lnTo>
                          <a:pt x="166405" y="96518"/>
                        </a:lnTo>
                        <a:lnTo>
                          <a:pt x="182879" y="108242"/>
                        </a:lnTo>
                        <a:lnTo>
                          <a:pt x="191028" y="123783"/>
                        </a:lnTo>
                        <a:lnTo>
                          <a:pt x="193219" y="140027"/>
                        </a:lnTo>
                        <a:lnTo>
                          <a:pt x="192632" y="144232"/>
                        </a:lnTo>
                        <a:lnTo>
                          <a:pt x="189991" y="154152"/>
                        </a:lnTo>
                        <a:lnTo>
                          <a:pt x="183978" y="167959"/>
                        </a:lnTo>
                        <a:lnTo>
                          <a:pt x="173272" y="183826"/>
                        </a:lnTo>
                        <a:lnTo>
                          <a:pt x="11339" y="368250"/>
                        </a:lnTo>
                        <a:lnTo>
                          <a:pt x="4098" y="379299"/>
                        </a:lnTo>
                        <a:lnTo>
                          <a:pt x="338" y="391689"/>
                        </a:lnTo>
                        <a:lnTo>
                          <a:pt x="174" y="404629"/>
                        </a:lnTo>
                        <a:lnTo>
                          <a:pt x="3717" y="417327"/>
                        </a:lnTo>
                        <a:lnTo>
                          <a:pt x="10684" y="428589"/>
                        </a:lnTo>
                        <a:lnTo>
                          <a:pt x="20292" y="437154"/>
                        </a:lnTo>
                        <a:lnTo>
                          <a:pt x="31879" y="442601"/>
                        </a:lnTo>
                        <a:lnTo>
                          <a:pt x="44783" y="444510"/>
                        </a:lnTo>
                        <a:lnTo>
                          <a:pt x="238390" y="444510"/>
                        </a:lnTo>
                        <a:lnTo>
                          <a:pt x="255897" y="440907"/>
                        </a:lnTo>
                        <a:lnTo>
                          <a:pt x="270195" y="431090"/>
                        </a:lnTo>
                        <a:lnTo>
                          <a:pt x="279837" y="416543"/>
                        </a:lnTo>
                        <a:lnTo>
                          <a:pt x="283373" y="398752"/>
                        </a:lnTo>
                        <a:lnTo>
                          <a:pt x="279837" y="380961"/>
                        </a:lnTo>
                        <a:lnTo>
                          <a:pt x="270195" y="366414"/>
                        </a:lnTo>
                        <a:lnTo>
                          <a:pt x="255897" y="356596"/>
                        </a:lnTo>
                        <a:lnTo>
                          <a:pt x="238390" y="352994"/>
                        </a:lnTo>
                        <a:lnTo>
                          <a:pt x="145304" y="352994"/>
                        </a:lnTo>
                        <a:lnTo>
                          <a:pt x="240935" y="244055"/>
                        </a:lnTo>
                        <a:lnTo>
                          <a:pt x="263983" y="209377"/>
                        </a:lnTo>
                        <a:lnTo>
                          <a:pt x="276579" y="178419"/>
                        </a:lnTo>
                        <a:lnTo>
                          <a:pt x="281912" y="155199"/>
                        </a:lnTo>
                        <a:lnTo>
                          <a:pt x="283174" y="143733"/>
                        </a:lnTo>
                        <a:lnTo>
                          <a:pt x="282597" y="131058"/>
                        </a:lnTo>
                        <a:lnTo>
                          <a:pt x="278409" y="105990"/>
                        </a:lnTo>
                        <a:lnTo>
                          <a:pt x="273234" y="91724"/>
                        </a:lnTo>
                        <a:close/>
                      </a:path>
                      <a:path w="283845" h="445134">
                        <a:moveTo>
                          <a:pt x="140215" y="0"/>
                        </a:moveTo>
                        <a:lnTo>
                          <a:pt x="74874" y="13690"/>
                        </a:lnTo>
                        <a:lnTo>
                          <a:pt x="36375" y="40291"/>
                        </a:lnTo>
                        <a:lnTo>
                          <a:pt x="14137" y="73471"/>
                        </a:lnTo>
                        <a:lnTo>
                          <a:pt x="16" y="132138"/>
                        </a:lnTo>
                        <a:lnTo>
                          <a:pt x="0" y="145304"/>
                        </a:lnTo>
                        <a:lnTo>
                          <a:pt x="4167" y="162713"/>
                        </a:lnTo>
                        <a:lnTo>
                          <a:pt x="14003" y="176512"/>
                        </a:lnTo>
                        <a:lnTo>
                          <a:pt x="28573" y="185364"/>
                        </a:lnTo>
                        <a:lnTo>
                          <a:pt x="46940" y="187931"/>
                        </a:lnTo>
                        <a:lnTo>
                          <a:pt x="64131" y="183500"/>
                        </a:lnTo>
                        <a:lnTo>
                          <a:pt x="77879" y="173016"/>
                        </a:lnTo>
                        <a:lnTo>
                          <a:pt x="86865" y="158059"/>
                        </a:lnTo>
                        <a:lnTo>
                          <a:pt x="89766" y="140205"/>
                        </a:lnTo>
                        <a:lnTo>
                          <a:pt x="89985" y="133247"/>
                        </a:lnTo>
                        <a:lnTo>
                          <a:pt x="91651" y="123394"/>
                        </a:lnTo>
                        <a:lnTo>
                          <a:pt x="116675" y="94383"/>
                        </a:lnTo>
                        <a:lnTo>
                          <a:pt x="139241" y="91724"/>
                        </a:lnTo>
                        <a:lnTo>
                          <a:pt x="273234" y="91724"/>
                        </a:lnTo>
                        <a:lnTo>
                          <a:pt x="266922" y="74323"/>
                        </a:lnTo>
                        <a:lnTo>
                          <a:pt x="244453" y="41852"/>
                        </a:lnTo>
                        <a:lnTo>
                          <a:pt x="228359" y="27496"/>
                        </a:lnTo>
                        <a:lnTo>
                          <a:pt x="206050" y="14172"/>
                        </a:lnTo>
                        <a:lnTo>
                          <a:pt x="176883" y="4224"/>
                        </a:lnTo>
                        <a:lnTo>
                          <a:pt x="140215" y="0"/>
                        </a:lnTo>
                        <a:close/>
                      </a:path>
                    </a:pathLst>
                  </a:custGeom>
                  <a:solidFill>
                    <a:srgbClr val="00A651"/>
                  </a:solidFill>
                </p:spPr>
                <p:txBody>
                  <a:bodyPr wrap="square" lIns="0" tIns="0" rIns="0" bIns="0" rtlCol="0"/>
                  <a:lstStyle/>
                  <a:p>
                    <a:endParaRPr sz="1092"/>
                  </a:p>
                </p:txBody>
              </p:sp>
            </p:grpSp>
          </p:grpSp>
          <p:grpSp>
            <p:nvGrpSpPr>
              <p:cNvPr id="44" name="Group 43"/>
              <p:cNvGrpSpPr/>
              <p:nvPr/>
            </p:nvGrpSpPr>
            <p:grpSpPr>
              <a:xfrm>
                <a:off x="357129" y="2327207"/>
                <a:ext cx="448762" cy="368437"/>
                <a:chOff x="8269434" y="3005227"/>
                <a:chExt cx="3282088" cy="3106976"/>
              </a:xfrm>
            </p:grpSpPr>
            <p:sp>
              <p:nvSpPr>
                <p:cNvPr id="45" name="object 2"/>
                <p:cNvSpPr/>
                <p:nvPr/>
              </p:nvSpPr>
              <p:spPr>
                <a:xfrm>
                  <a:off x="8895457" y="5985262"/>
                  <a:ext cx="1659255" cy="126364"/>
                </a:xfrm>
                <a:custGeom>
                  <a:avLst/>
                  <a:gdLst/>
                  <a:ahLst/>
                  <a:cxnLst/>
                  <a:rect l="l" t="t" r="r" b="b"/>
                  <a:pathLst>
                    <a:path w="1659254" h="126364">
                      <a:moveTo>
                        <a:pt x="0" y="126331"/>
                      </a:moveTo>
                      <a:lnTo>
                        <a:pt x="1659164" y="126331"/>
                      </a:lnTo>
                      <a:lnTo>
                        <a:pt x="1659164" y="0"/>
                      </a:lnTo>
                      <a:lnTo>
                        <a:pt x="0" y="0"/>
                      </a:lnTo>
                      <a:lnTo>
                        <a:pt x="0" y="126331"/>
                      </a:lnTo>
                      <a:close/>
                    </a:path>
                  </a:pathLst>
                </a:custGeom>
                <a:solidFill>
                  <a:srgbClr val="00A651"/>
                </a:solidFill>
              </p:spPr>
              <p:txBody>
                <a:bodyPr wrap="square" lIns="0" tIns="0" rIns="0" bIns="0" rtlCol="0"/>
                <a:lstStyle/>
                <a:p>
                  <a:endParaRPr sz="1092"/>
                </a:p>
              </p:txBody>
            </p:sp>
            <p:sp>
              <p:nvSpPr>
                <p:cNvPr id="46" name="object 3"/>
                <p:cNvSpPr/>
                <p:nvPr/>
              </p:nvSpPr>
              <p:spPr>
                <a:xfrm>
                  <a:off x="8804136" y="4262930"/>
                  <a:ext cx="814069" cy="1240155"/>
                </a:xfrm>
                <a:custGeom>
                  <a:avLst/>
                  <a:gdLst/>
                  <a:ahLst/>
                  <a:cxnLst/>
                  <a:rect l="l" t="t" r="r" b="b"/>
                  <a:pathLst>
                    <a:path w="814070" h="1240154">
                      <a:moveTo>
                        <a:pt x="65929" y="0"/>
                      </a:moveTo>
                      <a:lnTo>
                        <a:pt x="43024" y="2004"/>
                      </a:lnTo>
                      <a:lnTo>
                        <a:pt x="21880" y="13542"/>
                      </a:lnTo>
                      <a:lnTo>
                        <a:pt x="6749" y="32938"/>
                      </a:lnTo>
                      <a:lnTo>
                        <a:pt x="0" y="56117"/>
                      </a:lnTo>
                      <a:lnTo>
                        <a:pt x="1941" y="80254"/>
                      </a:lnTo>
                      <a:lnTo>
                        <a:pt x="12885" y="102524"/>
                      </a:lnTo>
                      <a:lnTo>
                        <a:pt x="48105" y="148950"/>
                      </a:lnTo>
                      <a:lnTo>
                        <a:pt x="82638" y="195078"/>
                      </a:lnTo>
                      <a:lnTo>
                        <a:pt x="116483" y="240907"/>
                      </a:lnTo>
                      <a:lnTo>
                        <a:pt x="149638" y="286431"/>
                      </a:lnTo>
                      <a:lnTo>
                        <a:pt x="182100" y="331648"/>
                      </a:lnTo>
                      <a:lnTo>
                        <a:pt x="213868" y="376553"/>
                      </a:lnTo>
                      <a:lnTo>
                        <a:pt x="244938" y="421144"/>
                      </a:lnTo>
                      <a:lnTo>
                        <a:pt x="275309" y="465416"/>
                      </a:lnTo>
                      <a:lnTo>
                        <a:pt x="304979" y="509366"/>
                      </a:lnTo>
                      <a:lnTo>
                        <a:pt x="333945" y="552990"/>
                      </a:lnTo>
                      <a:lnTo>
                        <a:pt x="362205" y="596285"/>
                      </a:lnTo>
                      <a:lnTo>
                        <a:pt x="389757" y="639247"/>
                      </a:lnTo>
                      <a:lnTo>
                        <a:pt x="416599" y="681873"/>
                      </a:lnTo>
                      <a:lnTo>
                        <a:pt x="442729" y="724158"/>
                      </a:lnTo>
                      <a:lnTo>
                        <a:pt x="468143" y="766100"/>
                      </a:lnTo>
                      <a:lnTo>
                        <a:pt x="492841" y="807694"/>
                      </a:lnTo>
                      <a:lnTo>
                        <a:pt x="516820" y="848937"/>
                      </a:lnTo>
                      <a:lnTo>
                        <a:pt x="540077" y="889826"/>
                      </a:lnTo>
                      <a:lnTo>
                        <a:pt x="562611" y="930356"/>
                      </a:lnTo>
                      <a:lnTo>
                        <a:pt x="584419" y="970525"/>
                      </a:lnTo>
                      <a:lnTo>
                        <a:pt x="605499" y="1010328"/>
                      </a:lnTo>
                      <a:lnTo>
                        <a:pt x="625848" y="1049762"/>
                      </a:lnTo>
                      <a:lnTo>
                        <a:pt x="645466" y="1088824"/>
                      </a:lnTo>
                      <a:lnTo>
                        <a:pt x="664348" y="1127509"/>
                      </a:lnTo>
                      <a:lnTo>
                        <a:pt x="682494" y="1165814"/>
                      </a:lnTo>
                      <a:lnTo>
                        <a:pt x="699901" y="1203736"/>
                      </a:lnTo>
                      <a:lnTo>
                        <a:pt x="709598" y="1218926"/>
                      </a:lnTo>
                      <a:lnTo>
                        <a:pt x="722509" y="1230230"/>
                      </a:lnTo>
                      <a:lnTo>
                        <a:pt x="737659" y="1237282"/>
                      </a:lnTo>
                      <a:lnTo>
                        <a:pt x="754077" y="1239714"/>
                      </a:lnTo>
                      <a:lnTo>
                        <a:pt x="760551" y="1239344"/>
                      </a:lnTo>
                      <a:lnTo>
                        <a:pt x="798753" y="1218489"/>
                      </a:lnTo>
                      <a:lnTo>
                        <a:pt x="813847" y="1173715"/>
                      </a:lnTo>
                      <a:lnTo>
                        <a:pt x="808044" y="1149382"/>
                      </a:lnTo>
                      <a:lnTo>
                        <a:pt x="790160" y="1110426"/>
                      </a:lnTo>
                      <a:lnTo>
                        <a:pt x="771527" y="1071093"/>
                      </a:lnTo>
                      <a:lnTo>
                        <a:pt x="752150" y="1031386"/>
                      </a:lnTo>
                      <a:lnTo>
                        <a:pt x="732030" y="991310"/>
                      </a:lnTo>
                      <a:lnTo>
                        <a:pt x="711169" y="950868"/>
                      </a:lnTo>
                      <a:lnTo>
                        <a:pt x="689571" y="910063"/>
                      </a:lnTo>
                      <a:lnTo>
                        <a:pt x="667236" y="868898"/>
                      </a:lnTo>
                      <a:lnTo>
                        <a:pt x="644168" y="827378"/>
                      </a:lnTo>
                      <a:lnTo>
                        <a:pt x="620369" y="785505"/>
                      </a:lnTo>
                      <a:lnTo>
                        <a:pt x="595841" y="743283"/>
                      </a:lnTo>
                      <a:lnTo>
                        <a:pt x="570586" y="700716"/>
                      </a:lnTo>
                      <a:lnTo>
                        <a:pt x="544607" y="657807"/>
                      </a:lnTo>
                      <a:lnTo>
                        <a:pt x="517907" y="614559"/>
                      </a:lnTo>
                      <a:lnTo>
                        <a:pt x="490486" y="570977"/>
                      </a:lnTo>
                      <a:lnTo>
                        <a:pt x="462349" y="527063"/>
                      </a:lnTo>
                      <a:lnTo>
                        <a:pt x="433497" y="482821"/>
                      </a:lnTo>
                      <a:lnTo>
                        <a:pt x="403932" y="438254"/>
                      </a:lnTo>
                      <a:lnTo>
                        <a:pt x="373657" y="393366"/>
                      </a:lnTo>
                      <a:lnTo>
                        <a:pt x="342674" y="348161"/>
                      </a:lnTo>
                      <a:lnTo>
                        <a:pt x="310986" y="302642"/>
                      </a:lnTo>
                      <a:lnTo>
                        <a:pt x="278594" y="256811"/>
                      </a:lnTo>
                      <a:lnTo>
                        <a:pt x="245502" y="210674"/>
                      </a:lnTo>
                      <a:lnTo>
                        <a:pt x="211711" y="164233"/>
                      </a:lnTo>
                      <a:lnTo>
                        <a:pt x="177224" y="117492"/>
                      </a:lnTo>
                      <a:lnTo>
                        <a:pt x="142043" y="70454"/>
                      </a:lnTo>
                      <a:lnTo>
                        <a:pt x="106170" y="23123"/>
                      </a:lnTo>
                      <a:lnTo>
                        <a:pt x="87883" y="7162"/>
                      </a:lnTo>
                      <a:lnTo>
                        <a:pt x="65929" y="0"/>
                      </a:lnTo>
                      <a:close/>
                    </a:path>
                  </a:pathLst>
                </a:custGeom>
                <a:solidFill>
                  <a:srgbClr val="00A651"/>
                </a:solidFill>
              </p:spPr>
              <p:txBody>
                <a:bodyPr wrap="square" lIns="0" tIns="0" rIns="0" bIns="0" rtlCol="0"/>
                <a:lstStyle/>
                <a:p>
                  <a:endParaRPr sz="1092"/>
                </a:p>
              </p:txBody>
            </p:sp>
            <p:sp>
              <p:nvSpPr>
                <p:cNvPr id="47" name="object 4"/>
                <p:cNvSpPr/>
                <p:nvPr/>
              </p:nvSpPr>
              <p:spPr>
                <a:xfrm>
                  <a:off x="9666233" y="3929708"/>
                  <a:ext cx="1139825" cy="2182495"/>
                </a:xfrm>
                <a:custGeom>
                  <a:avLst/>
                  <a:gdLst/>
                  <a:ahLst/>
                  <a:cxnLst/>
                  <a:rect l="l" t="t" r="r" b="b"/>
                  <a:pathLst>
                    <a:path w="1139825" h="2182495">
                      <a:moveTo>
                        <a:pt x="1083552" y="0"/>
                      </a:moveTo>
                      <a:lnTo>
                        <a:pt x="1040209" y="15871"/>
                      </a:lnTo>
                      <a:lnTo>
                        <a:pt x="1012440" y="42773"/>
                      </a:lnTo>
                      <a:lnTo>
                        <a:pt x="970985" y="84667"/>
                      </a:lnTo>
                      <a:lnTo>
                        <a:pt x="934951" y="122381"/>
                      </a:lnTo>
                      <a:lnTo>
                        <a:pt x="893085" y="167576"/>
                      </a:lnTo>
                      <a:lnTo>
                        <a:pt x="846148" y="219958"/>
                      </a:lnTo>
                      <a:lnTo>
                        <a:pt x="821015" y="248750"/>
                      </a:lnTo>
                      <a:lnTo>
                        <a:pt x="794900" y="279228"/>
                      </a:lnTo>
                      <a:lnTo>
                        <a:pt x="767896" y="311354"/>
                      </a:lnTo>
                      <a:lnTo>
                        <a:pt x="740101" y="345090"/>
                      </a:lnTo>
                      <a:lnTo>
                        <a:pt x="711607" y="380401"/>
                      </a:lnTo>
                      <a:lnTo>
                        <a:pt x="682511" y="417248"/>
                      </a:lnTo>
                      <a:lnTo>
                        <a:pt x="652907" y="455596"/>
                      </a:lnTo>
                      <a:lnTo>
                        <a:pt x="622890" y="495406"/>
                      </a:lnTo>
                      <a:lnTo>
                        <a:pt x="592556" y="536641"/>
                      </a:lnTo>
                      <a:lnTo>
                        <a:pt x="561999" y="579266"/>
                      </a:lnTo>
                      <a:lnTo>
                        <a:pt x="531314" y="623241"/>
                      </a:lnTo>
                      <a:lnTo>
                        <a:pt x="500597" y="668532"/>
                      </a:lnTo>
                      <a:lnTo>
                        <a:pt x="469942" y="715099"/>
                      </a:lnTo>
                      <a:lnTo>
                        <a:pt x="439445" y="762907"/>
                      </a:lnTo>
                      <a:lnTo>
                        <a:pt x="409200" y="811918"/>
                      </a:lnTo>
                      <a:lnTo>
                        <a:pt x="379303" y="862095"/>
                      </a:lnTo>
                      <a:lnTo>
                        <a:pt x="349848" y="913401"/>
                      </a:lnTo>
                      <a:lnTo>
                        <a:pt x="320930" y="965800"/>
                      </a:lnTo>
                      <a:lnTo>
                        <a:pt x="292645" y="1019253"/>
                      </a:lnTo>
                      <a:lnTo>
                        <a:pt x="265088" y="1073724"/>
                      </a:lnTo>
                      <a:lnTo>
                        <a:pt x="238353" y="1129176"/>
                      </a:lnTo>
                      <a:lnTo>
                        <a:pt x="212536" y="1185572"/>
                      </a:lnTo>
                      <a:lnTo>
                        <a:pt x="187732" y="1242874"/>
                      </a:lnTo>
                      <a:lnTo>
                        <a:pt x="164035" y="1301046"/>
                      </a:lnTo>
                      <a:lnTo>
                        <a:pt x="141540" y="1360050"/>
                      </a:lnTo>
                      <a:lnTo>
                        <a:pt x="120344" y="1419850"/>
                      </a:lnTo>
                      <a:lnTo>
                        <a:pt x="100540" y="1480408"/>
                      </a:lnTo>
                      <a:lnTo>
                        <a:pt x="82223" y="1541688"/>
                      </a:lnTo>
                      <a:lnTo>
                        <a:pt x="65490" y="1603651"/>
                      </a:lnTo>
                      <a:lnTo>
                        <a:pt x="50434" y="1666262"/>
                      </a:lnTo>
                      <a:lnTo>
                        <a:pt x="37151" y="1729483"/>
                      </a:lnTo>
                      <a:lnTo>
                        <a:pt x="25735" y="1793277"/>
                      </a:lnTo>
                      <a:lnTo>
                        <a:pt x="16282" y="1857607"/>
                      </a:lnTo>
                      <a:lnTo>
                        <a:pt x="8887" y="1922436"/>
                      </a:lnTo>
                      <a:lnTo>
                        <a:pt x="3629" y="1988082"/>
                      </a:lnTo>
                      <a:lnTo>
                        <a:pt x="651" y="2053442"/>
                      </a:lnTo>
                      <a:lnTo>
                        <a:pt x="0" y="2119545"/>
                      </a:lnTo>
                      <a:lnTo>
                        <a:pt x="4893" y="2143926"/>
                      </a:lnTo>
                      <a:lnTo>
                        <a:pt x="17745" y="2163813"/>
                      </a:lnTo>
                      <a:lnTo>
                        <a:pt x="36688" y="2177210"/>
                      </a:lnTo>
                      <a:lnTo>
                        <a:pt x="59851" y="2182119"/>
                      </a:lnTo>
                      <a:lnTo>
                        <a:pt x="60437" y="2182119"/>
                      </a:lnTo>
                      <a:lnTo>
                        <a:pt x="102528" y="2163161"/>
                      </a:lnTo>
                      <a:lnTo>
                        <a:pt x="119692" y="2118383"/>
                      </a:lnTo>
                      <a:lnTo>
                        <a:pt x="120436" y="2053085"/>
                      </a:lnTo>
                      <a:lnTo>
                        <a:pt x="123695" y="1988082"/>
                      </a:lnTo>
                      <a:lnTo>
                        <a:pt x="129361" y="1923418"/>
                      </a:lnTo>
                      <a:lnTo>
                        <a:pt x="137326" y="1859139"/>
                      </a:lnTo>
                      <a:lnTo>
                        <a:pt x="147482" y="1795291"/>
                      </a:lnTo>
                      <a:lnTo>
                        <a:pt x="159721" y="1731921"/>
                      </a:lnTo>
                      <a:lnTo>
                        <a:pt x="173933" y="1669075"/>
                      </a:lnTo>
                      <a:lnTo>
                        <a:pt x="190011" y="1606798"/>
                      </a:lnTo>
                      <a:lnTo>
                        <a:pt x="207847" y="1545136"/>
                      </a:lnTo>
                      <a:lnTo>
                        <a:pt x="227332" y="1484135"/>
                      </a:lnTo>
                      <a:lnTo>
                        <a:pt x="248357" y="1423842"/>
                      </a:lnTo>
                      <a:lnTo>
                        <a:pt x="270816" y="1364301"/>
                      </a:lnTo>
                      <a:lnTo>
                        <a:pt x="294598" y="1305560"/>
                      </a:lnTo>
                      <a:lnTo>
                        <a:pt x="319597" y="1247665"/>
                      </a:lnTo>
                      <a:lnTo>
                        <a:pt x="345703" y="1190660"/>
                      </a:lnTo>
                      <a:lnTo>
                        <a:pt x="372808" y="1134592"/>
                      </a:lnTo>
                      <a:lnTo>
                        <a:pt x="400805" y="1079508"/>
                      </a:lnTo>
                      <a:lnTo>
                        <a:pt x="429585" y="1025452"/>
                      </a:lnTo>
                      <a:lnTo>
                        <a:pt x="459039" y="972472"/>
                      </a:lnTo>
                      <a:lnTo>
                        <a:pt x="489059" y="920612"/>
                      </a:lnTo>
                      <a:lnTo>
                        <a:pt x="519537" y="869920"/>
                      </a:lnTo>
                      <a:lnTo>
                        <a:pt x="550364" y="820440"/>
                      </a:lnTo>
                      <a:lnTo>
                        <a:pt x="581433" y="772219"/>
                      </a:lnTo>
                      <a:lnTo>
                        <a:pt x="612635" y="725303"/>
                      </a:lnTo>
                      <a:lnTo>
                        <a:pt x="643862" y="679738"/>
                      </a:lnTo>
                      <a:lnTo>
                        <a:pt x="675005" y="635570"/>
                      </a:lnTo>
                      <a:lnTo>
                        <a:pt x="705956" y="592845"/>
                      </a:lnTo>
                      <a:lnTo>
                        <a:pt x="736607" y="551608"/>
                      </a:lnTo>
                      <a:lnTo>
                        <a:pt x="766850" y="511906"/>
                      </a:lnTo>
                      <a:lnTo>
                        <a:pt x="796575" y="473785"/>
                      </a:lnTo>
                      <a:lnTo>
                        <a:pt x="825676" y="437290"/>
                      </a:lnTo>
                      <a:lnTo>
                        <a:pt x="854043" y="402468"/>
                      </a:lnTo>
                      <a:lnTo>
                        <a:pt x="881569" y="369365"/>
                      </a:lnTo>
                      <a:lnTo>
                        <a:pt x="908144" y="338026"/>
                      </a:lnTo>
                      <a:lnTo>
                        <a:pt x="933662" y="308498"/>
                      </a:lnTo>
                      <a:lnTo>
                        <a:pt x="981088" y="255057"/>
                      </a:lnTo>
                      <a:lnTo>
                        <a:pt x="1022982" y="209410"/>
                      </a:lnTo>
                      <a:lnTo>
                        <a:pt x="1058477" y="171924"/>
                      </a:lnTo>
                      <a:lnTo>
                        <a:pt x="1086707" y="142968"/>
                      </a:lnTo>
                      <a:lnTo>
                        <a:pt x="1117904" y="112115"/>
                      </a:lnTo>
                      <a:lnTo>
                        <a:pt x="1119808" y="110308"/>
                      </a:lnTo>
                      <a:lnTo>
                        <a:pt x="1134045" y="90223"/>
                      </a:lnTo>
                      <a:lnTo>
                        <a:pt x="1139702" y="66737"/>
                      </a:lnTo>
                      <a:lnTo>
                        <a:pt x="1136631" y="42699"/>
                      </a:lnTo>
                      <a:lnTo>
                        <a:pt x="1124688" y="20960"/>
                      </a:lnTo>
                      <a:lnTo>
                        <a:pt x="1105744" y="5993"/>
                      </a:lnTo>
                      <a:lnTo>
                        <a:pt x="1083552" y="0"/>
                      </a:lnTo>
                      <a:close/>
                    </a:path>
                  </a:pathLst>
                </a:custGeom>
                <a:solidFill>
                  <a:srgbClr val="00A651"/>
                </a:solidFill>
              </p:spPr>
              <p:txBody>
                <a:bodyPr wrap="square" lIns="0" tIns="0" rIns="0" bIns="0" rtlCol="0"/>
                <a:lstStyle/>
                <a:p>
                  <a:endParaRPr sz="1092"/>
                </a:p>
              </p:txBody>
            </p:sp>
            <p:sp>
              <p:nvSpPr>
                <p:cNvPr id="48" name="object 5"/>
                <p:cNvSpPr/>
                <p:nvPr/>
              </p:nvSpPr>
              <p:spPr>
                <a:xfrm>
                  <a:off x="8269434" y="3500565"/>
                  <a:ext cx="1264920" cy="1567815"/>
                </a:xfrm>
                <a:custGeom>
                  <a:avLst/>
                  <a:gdLst/>
                  <a:ahLst/>
                  <a:cxnLst/>
                  <a:rect l="l" t="t" r="r" b="b"/>
                  <a:pathLst>
                    <a:path w="1264920" h="1567814">
                      <a:moveTo>
                        <a:pt x="122194" y="0"/>
                      </a:moveTo>
                      <a:lnTo>
                        <a:pt x="78898" y="10904"/>
                      </a:lnTo>
                      <a:lnTo>
                        <a:pt x="54520" y="50260"/>
                      </a:lnTo>
                      <a:lnTo>
                        <a:pt x="43210" y="113307"/>
                      </a:lnTo>
                      <a:lnTo>
                        <a:pt x="33214" y="175110"/>
                      </a:lnTo>
                      <a:lnTo>
                        <a:pt x="24531" y="235667"/>
                      </a:lnTo>
                      <a:lnTo>
                        <a:pt x="17161" y="294971"/>
                      </a:lnTo>
                      <a:lnTo>
                        <a:pt x="11104" y="353020"/>
                      </a:lnTo>
                      <a:lnTo>
                        <a:pt x="6360" y="409809"/>
                      </a:lnTo>
                      <a:lnTo>
                        <a:pt x="2928" y="465334"/>
                      </a:lnTo>
                      <a:lnTo>
                        <a:pt x="808" y="519590"/>
                      </a:lnTo>
                      <a:lnTo>
                        <a:pt x="0" y="572573"/>
                      </a:lnTo>
                      <a:lnTo>
                        <a:pt x="414" y="615132"/>
                      </a:lnTo>
                      <a:lnTo>
                        <a:pt x="2317" y="674705"/>
                      </a:lnTo>
                      <a:lnTo>
                        <a:pt x="5442" y="723845"/>
                      </a:lnTo>
                      <a:lnTo>
                        <a:pt x="9877" y="771696"/>
                      </a:lnTo>
                      <a:lnTo>
                        <a:pt x="15623" y="818253"/>
                      </a:lnTo>
                      <a:lnTo>
                        <a:pt x="22678" y="863512"/>
                      </a:lnTo>
                      <a:lnTo>
                        <a:pt x="31044" y="907469"/>
                      </a:lnTo>
                      <a:lnTo>
                        <a:pt x="40718" y="950120"/>
                      </a:lnTo>
                      <a:lnTo>
                        <a:pt x="51702" y="991460"/>
                      </a:lnTo>
                      <a:lnTo>
                        <a:pt x="63995" y="1031486"/>
                      </a:lnTo>
                      <a:lnTo>
                        <a:pt x="77596" y="1070192"/>
                      </a:lnTo>
                      <a:lnTo>
                        <a:pt x="92505" y="1107576"/>
                      </a:lnTo>
                      <a:lnTo>
                        <a:pt x="108722" y="1143632"/>
                      </a:lnTo>
                      <a:lnTo>
                        <a:pt x="126247" y="1178356"/>
                      </a:lnTo>
                      <a:lnTo>
                        <a:pt x="145079" y="1211745"/>
                      </a:lnTo>
                      <a:lnTo>
                        <a:pt x="193105" y="1283015"/>
                      </a:lnTo>
                      <a:lnTo>
                        <a:pt x="223200" y="1319959"/>
                      </a:lnTo>
                      <a:lnTo>
                        <a:pt x="255451" y="1354593"/>
                      </a:lnTo>
                      <a:lnTo>
                        <a:pt x="289803" y="1386882"/>
                      </a:lnTo>
                      <a:lnTo>
                        <a:pt x="326203" y="1416794"/>
                      </a:lnTo>
                      <a:lnTo>
                        <a:pt x="364596" y="1444295"/>
                      </a:lnTo>
                      <a:lnTo>
                        <a:pt x="404929" y="1469351"/>
                      </a:lnTo>
                      <a:lnTo>
                        <a:pt x="447147" y="1491929"/>
                      </a:lnTo>
                      <a:lnTo>
                        <a:pt x="491197" y="1511996"/>
                      </a:lnTo>
                      <a:lnTo>
                        <a:pt x="537025" y="1529517"/>
                      </a:lnTo>
                      <a:lnTo>
                        <a:pt x="584577" y="1544460"/>
                      </a:lnTo>
                      <a:lnTo>
                        <a:pt x="633799" y="1556790"/>
                      </a:lnTo>
                      <a:lnTo>
                        <a:pt x="687768" y="1567051"/>
                      </a:lnTo>
                      <a:lnTo>
                        <a:pt x="690899" y="1567240"/>
                      </a:lnTo>
                      <a:lnTo>
                        <a:pt x="693831" y="1567240"/>
                      </a:lnTo>
                      <a:lnTo>
                        <a:pt x="714636" y="1563271"/>
                      </a:lnTo>
                      <a:lnTo>
                        <a:pt x="732528" y="1552192"/>
                      </a:lnTo>
                      <a:lnTo>
                        <a:pt x="745838" y="1535244"/>
                      </a:lnTo>
                      <a:lnTo>
                        <a:pt x="752897" y="1513671"/>
                      </a:lnTo>
                      <a:lnTo>
                        <a:pt x="751808" y="1488560"/>
                      </a:lnTo>
                      <a:lnTo>
                        <a:pt x="742012" y="1466656"/>
                      </a:lnTo>
                      <a:lnTo>
                        <a:pt x="725141" y="1450219"/>
                      </a:lnTo>
                      <a:lnTo>
                        <a:pt x="702825" y="1441505"/>
                      </a:lnTo>
                      <a:lnTo>
                        <a:pt x="651210" y="1431493"/>
                      </a:lnTo>
                      <a:lnTo>
                        <a:pt x="601873" y="1418535"/>
                      </a:lnTo>
                      <a:lnTo>
                        <a:pt x="554832" y="1402643"/>
                      </a:lnTo>
                      <a:lnTo>
                        <a:pt x="510106" y="1383828"/>
                      </a:lnTo>
                      <a:lnTo>
                        <a:pt x="467713" y="1362102"/>
                      </a:lnTo>
                      <a:lnTo>
                        <a:pt x="427672" y="1337476"/>
                      </a:lnTo>
                      <a:lnTo>
                        <a:pt x="390001" y="1309961"/>
                      </a:lnTo>
                      <a:lnTo>
                        <a:pt x="354719" y="1279568"/>
                      </a:lnTo>
                      <a:lnTo>
                        <a:pt x="321845" y="1246310"/>
                      </a:lnTo>
                      <a:lnTo>
                        <a:pt x="291397" y="1210197"/>
                      </a:lnTo>
                      <a:lnTo>
                        <a:pt x="263393" y="1171241"/>
                      </a:lnTo>
                      <a:lnTo>
                        <a:pt x="243045" y="1138589"/>
                      </a:lnTo>
                      <a:lnTo>
                        <a:pt x="224243" y="1104227"/>
                      </a:lnTo>
                      <a:lnTo>
                        <a:pt x="206988" y="1068161"/>
                      </a:lnTo>
                      <a:lnTo>
                        <a:pt x="191280" y="1030397"/>
                      </a:lnTo>
                      <a:lnTo>
                        <a:pt x="177042" y="990689"/>
                      </a:lnTo>
                      <a:lnTo>
                        <a:pt x="164507" y="949801"/>
                      </a:lnTo>
                      <a:lnTo>
                        <a:pt x="153443" y="906981"/>
                      </a:lnTo>
                      <a:lnTo>
                        <a:pt x="143927" y="862488"/>
                      </a:lnTo>
                      <a:lnTo>
                        <a:pt x="135960" y="816327"/>
                      </a:lnTo>
                      <a:lnTo>
                        <a:pt x="129542" y="768505"/>
                      </a:lnTo>
                      <a:lnTo>
                        <a:pt x="124674" y="719028"/>
                      </a:lnTo>
                      <a:lnTo>
                        <a:pt x="121357" y="667901"/>
                      </a:lnTo>
                      <a:lnTo>
                        <a:pt x="119589" y="615132"/>
                      </a:lnTo>
                      <a:lnTo>
                        <a:pt x="119373" y="560725"/>
                      </a:lnTo>
                      <a:lnTo>
                        <a:pt x="120708" y="504688"/>
                      </a:lnTo>
                      <a:lnTo>
                        <a:pt x="123594" y="447025"/>
                      </a:lnTo>
                      <a:lnTo>
                        <a:pt x="128032" y="387744"/>
                      </a:lnTo>
                      <a:lnTo>
                        <a:pt x="134023" y="326849"/>
                      </a:lnTo>
                      <a:lnTo>
                        <a:pt x="141566" y="264348"/>
                      </a:lnTo>
                      <a:lnTo>
                        <a:pt x="150663" y="200247"/>
                      </a:lnTo>
                      <a:lnTo>
                        <a:pt x="161313" y="134550"/>
                      </a:lnTo>
                      <a:lnTo>
                        <a:pt x="633747" y="134550"/>
                      </a:lnTo>
                      <a:lnTo>
                        <a:pt x="625256" y="131057"/>
                      </a:lnTo>
                      <a:lnTo>
                        <a:pt x="576379" y="112630"/>
                      </a:lnTo>
                      <a:lnTo>
                        <a:pt x="525740" y="95166"/>
                      </a:lnTo>
                      <a:lnTo>
                        <a:pt x="473341" y="78665"/>
                      </a:lnTo>
                      <a:lnTo>
                        <a:pt x="419188" y="63129"/>
                      </a:lnTo>
                      <a:lnTo>
                        <a:pt x="363281" y="48561"/>
                      </a:lnTo>
                      <a:lnTo>
                        <a:pt x="305625" y="34962"/>
                      </a:lnTo>
                      <a:lnTo>
                        <a:pt x="246223" y="22334"/>
                      </a:lnTo>
                      <a:lnTo>
                        <a:pt x="185078" y="10679"/>
                      </a:lnTo>
                      <a:lnTo>
                        <a:pt x="122194" y="0"/>
                      </a:lnTo>
                      <a:close/>
                    </a:path>
                    <a:path w="1264920" h="1567814">
                      <a:moveTo>
                        <a:pt x="633747" y="134550"/>
                      </a:moveTo>
                      <a:lnTo>
                        <a:pt x="161313" y="134550"/>
                      </a:lnTo>
                      <a:lnTo>
                        <a:pt x="225255" y="146686"/>
                      </a:lnTo>
                      <a:lnTo>
                        <a:pt x="287090" y="159883"/>
                      </a:lnTo>
                      <a:lnTo>
                        <a:pt x="346814" y="174138"/>
                      </a:lnTo>
                      <a:lnTo>
                        <a:pt x="404424" y="189449"/>
                      </a:lnTo>
                      <a:lnTo>
                        <a:pt x="459913" y="205813"/>
                      </a:lnTo>
                      <a:lnTo>
                        <a:pt x="513280" y="223229"/>
                      </a:lnTo>
                      <a:lnTo>
                        <a:pt x="564519" y="241695"/>
                      </a:lnTo>
                      <a:lnTo>
                        <a:pt x="613626" y="261207"/>
                      </a:lnTo>
                      <a:lnTo>
                        <a:pt x="660597" y="281765"/>
                      </a:lnTo>
                      <a:lnTo>
                        <a:pt x="705428" y="303365"/>
                      </a:lnTo>
                      <a:lnTo>
                        <a:pt x="748115" y="326005"/>
                      </a:lnTo>
                      <a:lnTo>
                        <a:pt x="788653" y="349683"/>
                      </a:lnTo>
                      <a:lnTo>
                        <a:pt x="827039" y="374397"/>
                      </a:lnTo>
                      <a:lnTo>
                        <a:pt x="863269" y="400145"/>
                      </a:lnTo>
                      <a:lnTo>
                        <a:pt x="897337" y="426923"/>
                      </a:lnTo>
                      <a:lnTo>
                        <a:pt x="929241" y="454731"/>
                      </a:lnTo>
                      <a:lnTo>
                        <a:pt x="958975" y="483566"/>
                      </a:lnTo>
                      <a:lnTo>
                        <a:pt x="986537" y="513425"/>
                      </a:lnTo>
                      <a:lnTo>
                        <a:pt x="1011921" y="544307"/>
                      </a:lnTo>
                      <a:lnTo>
                        <a:pt x="1035123" y="576208"/>
                      </a:lnTo>
                      <a:lnTo>
                        <a:pt x="1056139" y="609127"/>
                      </a:lnTo>
                      <a:lnTo>
                        <a:pt x="1074966" y="643062"/>
                      </a:lnTo>
                      <a:lnTo>
                        <a:pt x="1091599" y="678010"/>
                      </a:lnTo>
                      <a:lnTo>
                        <a:pt x="1114820" y="739922"/>
                      </a:lnTo>
                      <a:lnTo>
                        <a:pt x="1131036" y="802202"/>
                      </a:lnTo>
                      <a:lnTo>
                        <a:pt x="1140933" y="864378"/>
                      </a:lnTo>
                      <a:lnTo>
                        <a:pt x="1145200" y="925977"/>
                      </a:lnTo>
                      <a:lnTo>
                        <a:pt x="1144525" y="986528"/>
                      </a:lnTo>
                      <a:lnTo>
                        <a:pt x="1139594" y="1045558"/>
                      </a:lnTo>
                      <a:lnTo>
                        <a:pt x="1131097" y="1102595"/>
                      </a:lnTo>
                      <a:lnTo>
                        <a:pt x="1119720" y="1157168"/>
                      </a:lnTo>
                      <a:lnTo>
                        <a:pt x="1106152" y="1208804"/>
                      </a:lnTo>
                      <a:lnTo>
                        <a:pt x="1091081" y="1257030"/>
                      </a:lnTo>
                      <a:lnTo>
                        <a:pt x="1075194" y="1301376"/>
                      </a:lnTo>
                      <a:lnTo>
                        <a:pt x="1059178" y="1341368"/>
                      </a:lnTo>
                      <a:lnTo>
                        <a:pt x="1043723" y="1376534"/>
                      </a:lnTo>
                      <a:lnTo>
                        <a:pt x="1017243" y="1430503"/>
                      </a:lnTo>
                      <a:lnTo>
                        <a:pt x="1001256" y="1459505"/>
                      </a:lnTo>
                      <a:lnTo>
                        <a:pt x="992975" y="1483053"/>
                      </a:lnTo>
                      <a:lnTo>
                        <a:pt x="993848" y="1507264"/>
                      </a:lnTo>
                      <a:lnTo>
                        <a:pt x="1003264" y="1529348"/>
                      </a:lnTo>
                      <a:lnTo>
                        <a:pt x="1020616" y="1546518"/>
                      </a:lnTo>
                      <a:lnTo>
                        <a:pt x="1042940" y="1555247"/>
                      </a:lnTo>
                      <a:lnTo>
                        <a:pt x="1065890" y="1554295"/>
                      </a:lnTo>
                      <a:lnTo>
                        <a:pt x="1102949" y="1525995"/>
                      </a:lnTo>
                      <a:lnTo>
                        <a:pt x="1128541" y="1478763"/>
                      </a:lnTo>
                      <a:lnTo>
                        <a:pt x="1155537" y="1422014"/>
                      </a:lnTo>
                      <a:lnTo>
                        <a:pt x="1170620" y="1386882"/>
                      </a:lnTo>
                      <a:lnTo>
                        <a:pt x="1185965" y="1348051"/>
                      </a:lnTo>
                      <a:lnTo>
                        <a:pt x="1201257" y="1305417"/>
                      </a:lnTo>
                      <a:lnTo>
                        <a:pt x="1215956" y="1259442"/>
                      </a:lnTo>
                      <a:lnTo>
                        <a:pt x="1229636" y="1210197"/>
                      </a:lnTo>
                      <a:lnTo>
                        <a:pt x="1241638" y="1158753"/>
                      </a:lnTo>
                      <a:lnTo>
                        <a:pt x="1251655" y="1104682"/>
                      </a:lnTo>
                      <a:lnTo>
                        <a:pt x="1259143" y="1048553"/>
                      </a:lnTo>
                      <a:lnTo>
                        <a:pt x="1263620" y="990689"/>
                      </a:lnTo>
                      <a:lnTo>
                        <a:pt x="1264601" y="931409"/>
                      </a:lnTo>
                      <a:lnTo>
                        <a:pt x="1261603" y="871036"/>
                      </a:lnTo>
                      <a:lnTo>
                        <a:pt x="1254141" y="809888"/>
                      </a:lnTo>
                      <a:lnTo>
                        <a:pt x="1241732" y="748289"/>
                      </a:lnTo>
                      <a:lnTo>
                        <a:pt x="1223893" y="686558"/>
                      </a:lnTo>
                      <a:lnTo>
                        <a:pt x="1200140" y="625017"/>
                      </a:lnTo>
                      <a:lnTo>
                        <a:pt x="1183519" y="589605"/>
                      </a:lnTo>
                      <a:lnTo>
                        <a:pt x="1165080" y="555120"/>
                      </a:lnTo>
                      <a:lnTo>
                        <a:pt x="1144825" y="521564"/>
                      </a:lnTo>
                      <a:lnTo>
                        <a:pt x="1122757" y="488940"/>
                      </a:lnTo>
                      <a:lnTo>
                        <a:pt x="1098880" y="457249"/>
                      </a:lnTo>
                      <a:lnTo>
                        <a:pt x="1073197" y="426494"/>
                      </a:lnTo>
                      <a:lnTo>
                        <a:pt x="1045710" y="396675"/>
                      </a:lnTo>
                      <a:lnTo>
                        <a:pt x="1016424" y="367795"/>
                      </a:lnTo>
                      <a:lnTo>
                        <a:pt x="985340" y="339857"/>
                      </a:lnTo>
                      <a:lnTo>
                        <a:pt x="952463" y="312860"/>
                      </a:lnTo>
                      <a:lnTo>
                        <a:pt x="917796" y="286809"/>
                      </a:lnTo>
                      <a:lnTo>
                        <a:pt x="881341" y="261704"/>
                      </a:lnTo>
                      <a:lnTo>
                        <a:pt x="843102" y="237547"/>
                      </a:lnTo>
                      <a:lnTo>
                        <a:pt x="803082" y="214341"/>
                      </a:lnTo>
                      <a:lnTo>
                        <a:pt x="761285" y="192087"/>
                      </a:lnTo>
                      <a:lnTo>
                        <a:pt x="717712" y="170787"/>
                      </a:lnTo>
                      <a:lnTo>
                        <a:pt x="672369" y="150443"/>
                      </a:lnTo>
                      <a:lnTo>
                        <a:pt x="633747" y="134550"/>
                      </a:lnTo>
                      <a:close/>
                    </a:path>
                  </a:pathLst>
                </a:custGeom>
                <a:solidFill>
                  <a:srgbClr val="00A651"/>
                </a:solidFill>
              </p:spPr>
              <p:txBody>
                <a:bodyPr wrap="square" lIns="0" tIns="0" rIns="0" bIns="0" rtlCol="0"/>
                <a:lstStyle/>
                <a:p>
                  <a:endParaRPr sz="1092"/>
                </a:p>
              </p:txBody>
            </p:sp>
            <p:sp>
              <p:nvSpPr>
                <p:cNvPr id="49" name="object 6"/>
                <p:cNvSpPr/>
                <p:nvPr/>
              </p:nvSpPr>
              <p:spPr>
                <a:xfrm>
                  <a:off x="9723992" y="3005227"/>
                  <a:ext cx="1827530" cy="2184400"/>
                </a:xfrm>
                <a:custGeom>
                  <a:avLst/>
                  <a:gdLst/>
                  <a:ahLst/>
                  <a:cxnLst/>
                  <a:rect l="l" t="t" r="r" b="b"/>
                  <a:pathLst>
                    <a:path w="1827529" h="2184400">
                      <a:moveTo>
                        <a:pt x="290761" y="2019300"/>
                      </a:moveTo>
                      <a:lnTo>
                        <a:pt x="216919" y="2019300"/>
                      </a:lnTo>
                      <a:lnTo>
                        <a:pt x="199550" y="2044700"/>
                      </a:lnTo>
                      <a:lnTo>
                        <a:pt x="188852" y="2057400"/>
                      </a:lnTo>
                      <a:lnTo>
                        <a:pt x="187052" y="2082800"/>
                      </a:lnTo>
                      <a:lnTo>
                        <a:pt x="194255" y="2108200"/>
                      </a:lnTo>
                      <a:lnTo>
                        <a:pt x="209122" y="2133600"/>
                      </a:lnTo>
                      <a:lnTo>
                        <a:pt x="230316" y="2146300"/>
                      </a:lnTo>
                      <a:lnTo>
                        <a:pt x="267017" y="2146300"/>
                      </a:lnTo>
                      <a:lnTo>
                        <a:pt x="303540" y="2159000"/>
                      </a:lnTo>
                      <a:lnTo>
                        <a:pt x="350709" y="2171700"/>
                      </a:lnTo>
                      <a:lnTo>
                        <a:pt x="407421" y="2171700"/>
                      </a:lnTo>
                      <a:lnTo>
                        <a:pt x="472574" y="2184400"/>
                      </a:lnTo>
                      <a:lnTo>
                        <a:pt x="800349" y="2184400"/>
                      </a:lnTo>
                      <a:lnTo>
                        <a:pt x="893766" y="2159000"/>
                      </a:lnTo>
                      <a:lnTo>
                        <a:pt x="941233" y="2159000"/>
                      </a:lnTo>
                      <a:lnTo>
                        <a:pt x="989008" y="2146300"/>
                      </a:lnTo>
                      <a:lnTo>
                        <a:pt x="1036938" y="2120900"/>
                      </a:lnTo>
                      <a:lnTo>
                        <a:pt x="1132668" y="2095500"/>
                      </a:lnTo>
                      <a:lnTo>
                        <a:pt x="1203695" y="2057400"/>
                      </a:lnTo>
                      <a:lnTo>
                        <a:pt x="476116" y="2057400"/>
                      </a:lnTo>
                      <a:lnTo>
                        <a:pt x="435468" y="2044700"/>
                      </a:lnTo>
                      <a:lnTo>
                        <a:pt x="364895" y="2044700"/>
                      </a:lnTo>
                      <a:lnTo>
                        <a:pt x="335625" y="2032000"/>
                      </a:lnTo>
                      <a:lnTo>
                        <a:pt x="310804" y="2032000"/>
                      </a:lnTo>
                      <a:lnTo>
                        <a:pt x="290761" y="2019300"/>
                      </a:lnTo>
                      <a:close/>
                    </a:path>
                    <a:path w="1827529" h="2184400">
                      <a:moveTo>
                        <a:pt x="1793837" y="139700"/>
                      </a:moveTo>
                      <a:lnTo>
                        <a:pt x="1672984" y="139700"/>
                      </a:lnTo>
                      <a:lnTo>
                        <a:pt x="1680798" y="203200"/>
                      </a:lnTo>
                      <a:lnTo>
                        <a:pt x="1687616" y="266700"/>
                      </a:lnTo>
                      <a:lnTo>
                        <a:pt x="1693437" y="330200"/>
                      </a:lnTo>
                      <a:lnTo>
                        <a:pt x="1698263" y="393700"/>
                      </a:lnTo>
                      <a:lnTo>
                        <a:pt x="1702094" y="457200"/>
                      </a:lnTo>
                      <a:lnTo>
                        <a:pt x="1704930" y="520700"/>
                      </a:lnTo>
                      <a:lnTo>
                        <a:pt x="1706772" y="584200"/>
                      </a:lnTo>
                      <a:lnTo>
                        <a:pt x="1707620" y="635000"/>
                      </a:lnTo>
                      <a:lnTo>
                        <a:pt x="1707476" y="698500"/>
                      </a:lnTo>
                      <a:lnTo>
                        <a:pt x="1706338" y="749300"/>
                      </a:lnTo>
                      <a:lnTo>
                        <a:pt x="1704208" y="812800"/>
                      </a:lnTo>
                      <a:lnTo>
                        <a:pt x="1701086" y="863600"/>
                      </a:lnTo>
                      <a:lnTo>
                        <a:pt x="1696973" y="914400"/>
                      </a:lnTo>
                      <a:lnTo>
                        <a:pt x="1691869" y="965200"/>
                      </a:lnTo>
                      <a:lnTo>
                        <a:pt x="1685774" y="1016000"/>
                      </a:lnTo>
                      <a:lnTo>
                        <a:pt x="1678689" y="1066800"/>
                      </a:lnTo>
                      <a:lnTo>
                        <a:pt x="1670615" y="1117600"/>
                      </a:lnTo>
                      <a:lnTo>
                        <a:pt x="1661552" y="1168400"/>
                      </a:lnTo>
                      <a:lnTo>
                        <a:pt x="1651499" y="1206500"/>
                      </a:lnTo>
                      <a:lnTo>
                        <a:pt x="1640459" y="1257300"/>
                      </a:lnTo>
                      <a:lnTo>
                        <a:pt x="1628431" y="1295400"/>
                      </a:lnTo>
                      <a:lnTo>
                        <a:pt x="1615415" y="1346200"/>
                      </a:lnTo>
                      <a:lnTo>
                        <a:pt x="1601412" y="1384300"/>
                      </a:lnTo>
                      <a:lnTo>
                        <a:pt x="1586424" y="1422400"/>
                      </a:lnTo>
                      <a:lnTo>
                        <a:pt x="1570449" y="1460500"/>
                      </a:lnTo>
                      <a:lnTo>
                        <a:pt x="1553488" y="1498600"/>
                      </a:lnTo>
                      <a:lnTo>
                        <a:pt x="1535543" y="1536700"/>
                      </a:lnTo>
                      <a:lnTo>
                        <a:pt x="1516613" y="1574800"/>
                      </a:lnTo>
                      <a:lnTo>
                        <a:pt x="1496698" y="1612900"/>
                      </a:lnTo>
                      <a:lnTo>
                        <a:pt x="1475800" y="1638300"/>
                      </a:lnTo>
                      <a:lnTo>
                        <a:pt x="1453919" y="1676400"/>
                      </a:lnTo>
                      <a:lnTo>
                        <a:pt x="1431055" y="1701800"/>
                      </a:lnTo>
                      <a:lnTo>
                        <a:pt x="1407209" y="1727200"/>
                      </a:lnTo>
                      <a:lnTo>
                        <a:pt x="1382381" y="1765300"/>
                      </a:lnTo>
                      <a:lnTo>
                        <a:pt x="1329780" y="1816100"/>
                      </a:lnTo>
                      <a:lnTo>
                        <a:pt x="1278345" y="1854200"/>
                      </a:lnTo>
                      <a:lnTo>
                        <a:pt x="1225121" y="1892300"/>
                      </a:lnTo>
                      <a:lnTo>
                        <a:pt x="1170439" y="1930400"/>
                      </a:lnTo>
                      <a:lnTo>
                        <a:pt x="1000917" y="2006600"/>
                      </a:lnTo>
                      <a:lnTo>
                        <a:pt x="774371" y="2057400"/>
                      </a:lnTo>
                      <a:lnTo>
                        <a:pt x="1203695" y="2057400"/>
                      </a:lnTo>
                      <a:lnTo>
                        <a:pt x="1273685" y="2019300"/>
                      </a:lnTo>
                      <a:lnTo>
                        <a:pt x="1319403" y="1981200"/>
                      </a:lnTo>
                      <a:lnTo>
                        <a:pt x="1364227" y="1943100"/>
                      </a:lnTo>
                      <a:lnTo>
                        <a:pt x="1408008" y="1905000"/>
                      </a:lnTo>
                      <a:lnTo>
                        <a:pt x="1461432" y="1854200"/>
                      </a:lnTo>
                      <a:lnTo>
                        <a:pt x="1511228" y="1803400"/>
                      </a:lnTo>
                      <a:lnTo>
                        <a:pt x="1534764" y="1765300"/>
                      </a:lnTo>
                      <a:lnTo>
                        <a:pt x="1557392" y="1739900"/>
                      </a:lnTo>
                      <a:lnTo>
                        <a:pt x="1579111" y="1701800"/>
                      </a:lnTo>
                      <a:lnTo>
                        <a:pt x="1599921" y="1676400"/>
                      </a:lnTo>
                      <a:lnTo>
                        <a:pt x="1619822" y="1638300"/>
                      </a:lnTo>
                      <a:lnTo>
                        <a:pt x="1638814" y="1600200"/>
                      </a:lnTo>
                      <a:lnTo>
                        <a:pt x="1656895" y="1562100"/>
                      </a:lnTo>
                      <a:lnTo>
                        <a:pt x="1674067" y="1524000"/>
                      </a:lnTo>
                      <a:lnTo>
                        <a:pt x="1690327" y="1485900"/>
                      </a:lnTo>
                      <a:lnTo>
                        <a:pt x="1705677" y="1447800"/>
                      </a:lnTo>
                      <a:lnTo>
                        <a:pt x="1720115" y="1409700"/>
                      </a:lnTo>
                      <a:lnTo>
                        <a:pt x="1733641" y="1371600"/>
                      </a:lnTo>
                      <a:lnTo>
                        <a:pt x="1746256" y="1320800"/>
                      </a:lnTo>
                      <a:lnTo>
                        <a:pt x="1757958" y="1282700"/>
                      </a:lnTo>
                      <a:lnTo>
                        <a:pt x="1768748" y="1231900"/>
                      </a:lnTo>
                      <a:lnTo>
                        <a:pt x="1778624" y="1193800"/>
                      </a:lnTo>
                      <a:lnTo>
                        <a:pt x="1787587" y="1143000"/>
                      </a:lnTo>
                      <a:lnTo>
                        <a:pt x="1795636" y="1092200"/>
                      </a:lnTo>
                      <a:lnTo>
                        <a:pt x="1802771" y="1041400"/>
                      </a:lnTo>
                      <a:lnTo>
                        <a:pt x="1808991" y="990600"/>
                      </a:lnTo>
                      <a:lnTo>
                        <a:pt x="1814297" y="939800"/>
                      </a:lnTo>
                      <a:lnTo>
                        <a:pt x="1818688" y="889000"/>
                      </a:lnTo>
                      <a:lnTo>
                        <a:pt x="1822163" y="838200"/>
                      </a:lnTo>
                      <a:lnTo>
                        <a:pt x="1824722" y="787400"/>
                      </a:lnTo>
                      <a:lnTo>
                        <a:pt x="1826365" y="723900"/>
                      </a:lnTo>
                      <a:lnTo>
                        <a:pt x="1827092" y="673100"/>
                      </a:lnTo>
                      <a:lnTo>
                        <a:pt x="1826901" y="609600"/>
                      </a:lnTo>
                      <a:lnTo>
                        <a:pt x="1825794" y="558800"/>
                      </a:lnTo>
                      <a:lnTo>
                        <a:pt x="1823769" y="495300"/>
                      </a:lnTo>
                      <a:lnTo>
                        <a:pt x="1820826" y="431800"/>
                      </a:lnTo>
                      <a:lnTo>
                        <a:pt x="1816964" y="381000"/>
                      </a:lnTo>
                      <a:lnTo>
                        <a:pt x="1812184" y="317500"/>
                      </a:lnTo>
                      <a:lnTo>
                        <a:pt x="1806485" y="254000"/>
                      </a:lnTo>
                      <a:lnTo>
                        <a:pt x="1799867" y="190500"/>
                      </a:lnTo>
                      <a:lnTo>
                        <a:pt x="1793837" y="139700"/>
                      </a:lnTo>
                      <a:close/>
                    </a:path>
                    <a:path w="1827529" h="2184400">
                      <a:moveTo>
                        <a:pt x="1741825" y="0"/>
                      </a:moveTo>
                      <a:lnTo>
                        <a:pt x="1718952" y="0"/>
                      </a:lnTo>
                      <a:lnTo>
                        <a:pt x="1655482" y="12700"/>
                      </a:lnTo>
                      <a:lnTo>
                        <a:pt x="1593171" y="12700"/>
                      </a:lnTo>
                      <a:lnTo>
                        <a:pt x="1472031" y="38100"/>
                      </a:lnTo>
                      <a:lnTo>
                        <a:pt x="1413205" y="38100"/>
                      </a:lnTo>
                      <a:lnTo>
                        <a:pt x="1189579" y="88900"/>
                      </a:lnTo>
                      <a:lnTo>
                        <a:pt x="1034171" y="127000"/>
                      </a:lnTo>
                      <a:lnTo>
                        <a:pt x="984723" y="152400"/>
                      </a:lnTo>
                      <a:lnTo>
                        <a:pt x="889373" y="177800"/>
                      </a:lnTo>
                      <a:lnTo>
                        <a:pt x="843473" y="203200"/>
                      </a:lnTo>
                      <a:lnTo>
                        <a:pt x="798760" y="215900"/>
                      </a:lnTo>
                      <a:lnTo>
                        <a:pt x="755235" y="241300"/>
                      </a:lnTo>
                      <a:lnTo>
                        <a:pt x="712900" y="254000"/>
                      </a:lnTo>
                      <a:lnTo>
                        <a:pt x="671757" y="279400"/>
                      </a:lnTo>
                      <a:lnTo>
                        <a:pt x="631808" y="292100"/>
                      </a:lnTo>
                      <a:lnTo>
                        <a:pt x="593055" y="317500"/>
                      </a:lnTo>
                      <a:lnTo>
                        <a:pt x="555500" y="342900"/>
                      </a:lnTo>
                      <a:lnTo>
                        <a:pt x="519144" y="368300"/>
                      </a:lnTo>
                      <a:lnTo>
                        <a:pt x="483990" y="393700"/>
                      </a:lnTo>
                      <a:lnTo>
                        <a:pt x="450038" y="419100"/>
                      </a:lnTo>
                      <a:lnTo>
                        <a:pt x="417293" y="444500"/>
                      </a:lnTo>
                      <a:lnTo>
                        <a:pt x="385754" y="469900"/>
                      </a:lnTo>
                      <a:lnTo>
                        <a:pt x="355424" y="495300"/>
                      </a:lnTo>
                      <a:lnTo>
                        <a:pt x="326305" y="520700"/>
                      </a:lnTo>
                      <a:lnTo>
                        <a:pt x="271707" y="584200"/>
                      </a:lnTo>
                      <a:lnTo>
                        <a:pt x="246232" y="609600"/>
                      </a:lnTo>
                      <a:lnTo>
                        <a:pt x="221975" y="635000"/>
                      </a:lnTo>
                      <a:lnTo>
                        <a:pt x="198939" y="673100"/>
                      </a:lnTo>
                      <a:lnTo>
                        <a:pt x="177124" y="698500"/>
                      </a:lnTo>
                      <a:lnTo>
                        <a:pt x="147217" y="749300"/>
                      </a:lnTo>
                      <a:lnTo>
                        <a:pt x="120507" y="800100"/>
                      </a:lnTo>
                      <a:lnTo>
                        <a:pt x="96862" y="850900"/>
                      </a:lnTo>
                      <a:lnTo>
                        <a:pt x="76150" y="901700"/>
                      </a:lnTo>
                      <a:lnTo>
                        <a:pt x="58240" y="952500"/>
                      </a:lnTo>
                      <a:lnTo>
                        <a:pt x="43000" y="1003300"/>
                      </a:lnTo>
                      <a:lnTo>
                        <a:pt x="30297" y="1054100"/>
                      </a:lnTo>
                      <a:lnTo>
                        <a:pt x="20001" y="1104900"/>
                      </a:lnTo>
                      <a:lnTo>
                        <a:pt x="11979" y="1155700"/>
                      </a:lnTo>
                      <a:lnTo>
                        <a:pt x="6100" y="1206500"/>
                      </a:lnTo>
                      <a:lnTo>
                        <a:pt x="2232" y="1244600"/>
                      </a:lnTo>
                      <a:lnTo>
                        <a:pt x="242" y="1295400"/>
                      </a:lnTo>
                      <a:lnTo>
                        <a:pt x="0" y="1346200"/>
                      </a:lnTo>
                      <a:lnTo>
                        <a:pt x="1372" y="1397000"/>
                      </a:lnTo>
                      <a:lnTo>
                        <a:pt x="4229" y="1435100"/>
                      </a:lnTo>
                      <a:lnTo>
                        <a:pt x="8437" y="1485900"/>
                      </a:lnTo>
                      <a:lnTo>
                        <a:pt x="13864" y="1536700"/>
                      </a:lnTo>
                      <a:lnTo>
                        <a:pt x="20380" y="1574800"/>
                      </a:lnTo>
                      <a:lnTo>
                        <a:pt x="27852" y="1612900"/>
                      </a:lnTo>
                      <a:lnTo>
                        <a:pt x="36149" y="1663700"/>
                      </a:lnTo>
                      <a:lnTo>
                        <a:pt x="45138" y="1701800"/>
                      </a:lnTo>
                      <a:lnTo>
                        <a:pt x="54688" y="1739900"/>
                      </a:lnTo>
                      <a:lnTo>
                        <a:pt x="65411" y="1765300"/>
                      </a:lnTo>
                      <a:lnTo>
                        <a:pt x="82806" y="1778000"/>
                      </a:lnTo>
                      <a:lnTo>
                        <a:pt x="128225" y="1778000"/>
                      </a:lnTo>
                      <a:lnTo>
                        <a:pt x="149454" y="1765300"/>
                      </a:lnTo>
                      <a:lnTo>
                        <a:pt x="164410" y="1752600"/>
                      </a:lnTo>
                      <a:lnTo>
                        <a:pt x="171737" y="1727200"/>
                      </a:lnTo>
                      <a:lnTo>
                        <a:pt x="170077" y="1701800"/>
                      </a:lnTo>
                      <a:lnTo>
                        <a:pt x="160564" y="1663700"/>
                      </a:lnTo>
                      <a:lnTo>
                        <a:pt x="151669" y="1625600"/>
                      </a:lnTo>
                      <a:lnTo>
                        <a:pt x="143547" y="1587500"/>
                      </a:lnTo>
                      <a:lnTo>
                        <a:pt x="136355" y="1536700"/>
                      </a:lnTo>
                      <a:lnTo>
                        <a:pt x="130249" y="1498600"/>
                      </a:lnTo>
                      <a:lnTo>
                        <a:pt x="125387" y="1447800"/>
                      </a:lnTo>
                      <a:lnTo>
                        <a:pt x="121925" y="1409700"/>
                      </a:lnTo>
                      <a:lnTo>
                        <a:pt x="120018" y="1358900"/>
                      </a:lnTo>
                      <a:lnTo>
                        <a:pt x="119825" y="1308100"/>
                      </a:lnTo>
                      <a:lnTo>
                        <a:pt x="121500" y="1257300"/>
                      </a:lnTo>
                      <a:lnTo>
                        <a:pt x="125201" y="1219200"/>
                      </a:lnTo>
                      <a:lnTo>
                        <a:pt x="131085" y="1168400"/>
                      </a:lnTo>
                      <a:lnTo>
                        <a:pt x="139307" y="1117600"/>
                      </a:lnTo>
                      <a:lnTo>
                        <a:pt x="150024" y="1066800"/>
                      </a:lnTo>
                      <a:lnTo>
                        <a:pt x="163392" y="1016000"/>
                      </a:lnTo>
                      <a:lnTo>
                        <a:pt x="179569" y="965200"/>
                      </a:lnTo>
                      <a:lnTo>
                        <a:pt x="198711" y="914400"/>
                      </a:lnTo>
                      <a:lnTo>
                        <a:pt x="220973" y="876300"/>
                      </a:lnTo>
                      <a:lnTo>
                        <a:pt x="246513" y="825500"/>
                      </a:lnTo>
                      <a:lnTo>
                        <a:pt x="275488" y="774700"/>
                      </a:lnTo>
                      <a:lnTo>
                        <a:pt x="297503" y="749300"/>
                      </a:lnTo>
                      <a:lnTo>
                        <a:pt x="320938" y="711200"/>
                      </a:lnTo>
                      <a:lnTo>
                        <a:pt x="345793" y="685800"/>
                      </a:lnTo>
                      <a:lnTo>
                        <a:pt x="372063" y="647700"/>
                      </a:lnTo>
                      <a:lnTo>
                        <a:pt x="399748" y="622300"/>
                      </a:lnTo>
                      <a:lnTo>
                        <a:pt x="428843" y="596900"/>
                      </a:lnTo>
                      <a:lnTo>
                        <a:pt x="459348" y="571500"/>
                      </a:lnTo>
                      <a:lnTo>
                        <a:pt x="491259" y="533400"/>
                      </a:lnTo>
                      <a:lnTo>
                        <a:pt x="524575" y="508000"/>
                      </a:lnTo>
                      <a:lnTo>
                        <a:pt x="559293" y="482600"/>
                      </a:lnTo>
                      <a:lnTo>
                        <a:pt x="595410" y="469900"/>
                      </a:lnTo>
                      <a:lnTo>
                        <a:pt x="632925" y="444500"/>
                      </a:lnTo>
                      <a:lnTo>
                        <a:pt x="671834" y="419100"/>
                      </a:lnTo>
                      <a:lnTo>
                        <a:pt x="712136" y="393700"/>
                      </a:lnTo>
                      <a:lnTo>
                        <a:pt x="753828" y="368300"/>
                      </a:lnTo>
                      <a:lnTo>
                        <a:pt x="796908" y="355600"/>
                      </a:lnTo>
                      <a:lnTo>
                        <a:pt x="841373" y="330200"/>
                      </a:lnTo>
                      <a:lnTo>
                        <a:pt x="887221" y="317500"/>
                      </a:lnTo>
                      <a:lnTo>
                        <a:pt x="934450" y="292100"/>
                      </a:lnTo>
                      <a:lnTo>
                        <a:pt x="1033040" y="266700"/>
                      </a:lnTo>
                      <a:lnTo>
                        <a:pt x="1084396" y="241300"/>
                      </a:lnTo>
                      <a:lnTo>
                        <a:pt x="1246683" y="203200"/>
                      </a:lnTo>
                      <a:lnTo>
                        <a:pt x="1421247" y="165100"/>
                      </a:lnTo>
                      <a:lnTo>
                        <a:pt x="1482151" y="165100"/>
                      </a:lnTo>
                      <a:lnTo>
                        <a:pt x="1608023" y="139700"/>
                      </a:lnTo>
                      <a:lnTo>
                        <a:pt x="1793837" y="139700"/>
                      </a:lnTo>
                      <a:lnTo>
                        <a:pt x="1792329" y="127000"/>
                      </a:lnTo>
                      <a:lnTo>
                        <a:pt x="1783871" y="50800"/>
                      </a:lnTo>
                      <a:lnTo>
                        <a:pt x="1776282" y="38100"/>
                      </a:lnTo>
                      <a:lnTo>
                        <a:pt x="1761601" y="12700"/>
                      </a:lnTo>
                      <a:lnTo>
                        <a:pt x="1741825" y="0"/>
                      </a:lnTo>
                      <a:close/>
                    </a:path>
                  </a:pathLst>
                </a:custGeom>
                <a:solidFill>
                  <a:srgbClr val="00A651"/>
                </a:solidFill>
              </p:spPr>
              <p:txBody>
                <a:bodyPr wrap="square" lIns="0" tIns="0" rIns="0" bIns="0" rtlCol="0"/>
                <a:lstStyle/>
                <a:p>
                  <a:endParaRPr sz="1092"/>
                </a:p>
              </p:txBody>
            </p:sp>
          </p:grpSp>
          <p:sp>
            <p:nvSpPr>
              <p:cNvPr id="50" name="object 2"/>
              <p:cNvSpPr/>
              <p:nvPr/>
            </p:nvSpPr>
            <p:spPr>
              <a:xfrm>
                <a:off x="352262" y="2791327"/>
                <a:ext cx="427195" cy="409960"/>
              </a:xfrm>
              <a:custGeom>
                <a:avLst/>
                <a:gdLst/>
                <a:ahLst/>
                <a:cxnLst/>
                <a:rect l="l" t="t" r="r" b="b"/>
                <a:pathLst>
                  <a:path w="4016375" h="3924300">
                    <a:moveTo>
                      <a:pt x="2131915" y="3479800"/>
                    </a:moveTo>
                    <a:lnTo>
                      <a:pt x="1882019" y="3479800"/>
                    </a:lnTo>
                    <a:lnTo>
                      <a:pt x="1836877" y="3492500"/>
                    </a:lnTo>
                    <a:lnTo>
                      <a:pt x="1796406" y="3517900"/>
                    </a:lnTo>
                    <a:lnTo>
                      <a:pt x="1761637" y="3543300"/>
                    </a:lnTo>
                    <a:lnTo>
                      <a:pt x="1733604" y="3581400"/>
                    </a:lnTo>
                    <a:lnTo>
                      <a:pt x="1713340" y="3632200"/>
                    </a:lnTo>
                    <a:lnTo>
                      <a:pt x="2115272" y="3632200"/>
                    </a:lnTo>
                    <a:lnTo>
                      <a:pt x="2139839" y="3644900"/>
                    </a:lnTo>
                    <a:lnTo>
                      <a:pt x="2156448" y="3670300"/>
                    </a:lnTo>
                    <a:lnTo>
                      <a:pt x="2162551" y="3708400"/>
                    </a:lnTo>
                    <a:lnTo>
                      <a:pt x="2156448" y="3733800"/>
                    </a:lnTo>
                    <a:lnTo>
                      <a:pt x="2139839" y="3759200"/>
                    </a:lnTo>
                    <a:lnTo>
                      <a:pt x="2115272" y="3771900"/>
                    </a:lnTo>
                    <a:lnTo>
                      <a:pt x="2085297" y="3784600"/>
                    </a:lnTo>
                    <a:lnTo>
                      <a:pt x="1713340" y="3784600"/>
                    </a:lnTo>
                    <a:lnTo>
                      <a:pt x="1733604" y="3822700"/>
                    </a:lnTo>
                    <a:lnTo>
                      <a:pt x="1761637" y="3860800"/>
                    </a:lnTo>
                    <a:lnTo>
                      <a:pt x="1796406" y="3886200"/>
                    </a:lnTo>
                    <a:lnTo>
                      <a:pt x="1836877" y="3911600"/>
                    </a:lnTo>
                    <a:lnTo>
                      <a:pt x="1882019" y="3924300"/>
                    </a:lnTo>
                    <a:lnTo>
                      <a:pt x="2131915" y="3924300"/>
                    </a:lnTo>
                    <a:lnTo>
                      <a:pt x="2175357" y="3911600"/>
                    </a:lnTo>
                    <a:lnTo>
                      <a:pt x="2214686" y="3886200"/>
                    </a:lnTo>
                    <a:lnTo>
                      <a:pt x="2248966" y="3860800"/>
                    </a:lnTo>
                    <a:lnTo>
                      <a:pt x="2298630" y="3797300"/>
                    </a:lnTo>
                    <a:lnTo>
                      <a:pt x="2312139" y="3746500"/>
                    </a:lnTo>
                    <a:lnTo>
                      <a:pt x="2316850" y="3708400"/>
                    </a:lnTo>
                    <a:lnTo>
                      <a:pt x="2312139" y="3657600"/>
                    </a:lnTo>
                    <a:lnTo>
                      <a:pt x="2298630" y="3619500"/>
                    </a:lnTo>
                    <a:lnTo>
                      <a:pt x="2277260" y="3581400"/>
                    </a:lnTo>
                    <a:lnTo>
                      <a:pt x="2248966" y="3543300"/>
                    </a:lnTo>
                    <a:lnTo>
                      <a:pt x="2214686" y="3517900"/>
                    </a:lnTo>
                    <a:lnTo>
                      <a:pt x="2175357" y="3492500"/>
                    </a:lnTo>
                    <a:lnTo>
                      <a:pt x="2131915" y="3479800"/>
                    </a:lnTo>
                    <a:close/>
                  </a:path>
                  <a:path w="4016375" h="3924300">
                    <a:moveTo>
                      <a:pt x="2342066" y="25400"/>
                    </a:moveTo>
                    <a:lnTo>
                      <a:pt x="1674041" y="25400"/>
                    </a:lnTo>
                    <a:lnTo>
                      <a:pt x="1493938" y="76200"/>
                    </a:lnTo>
                    <a:lnTo>
                      <a:pt x="1450363" y="101600"/>
                    </a:lnTo>
                    <a:lnTo>
                      <a:pt x="1365112" y="127000"/>
                    </a:lnTo>
                    <a:lnTo>
                      <a:pt x="1323483" y="152400"/>
                    </a:lnTo>
                    <a:lnTo>
                      <a:pt x="1282548" y="177800"/>
                    </a:lnTo>
                    <a:lnTo>
                      <a:pt x="1242330" y="190500"/>
                    </a:lnTo>
                    <a:lnTo>
                      <a:pt x="1202852" y="215900"/>
                    </a:lnTo>
                    <a:lnTo>
                      <a:pt x="1164136" y="241300"/>
                    </a:lnTo>
                    <a:lnTo>
                      <a:pt x="1126206" y="266700"/>
                    </a:lnTo>
                    <a:lnTo>
                      <a:pt x="1089083" y="292100"/>
                    </a:lnTo>
                    <a:lnTo>
                      <a:pt x="1052792" y="317500"/>
                    </a:lnTo>
                    <a:lnTo>
                      <a:pt x="1017355" y="342900"/>
                    </a:lnTo>
                    <a:lnTo>
                      <a:pt x="982794" y="381000"/>
                    </a:lnTo>
                    <a:lnTo>
                      <a:pt x="949132" y="406400"/>
                    </a:lnTo>
                    <a:lnTo>
                      <a:pt x="916393" y="444500"/>
                    </a:lnTo>
                    <a:lnTo>
                      <a:pt x="884599" y="469900"/>
                    </a:lnTo>
                    <a:lnTo>
                      <a:pt x="853772" y="508000"/>
                    </a:lnTo>
                    <a:lnTo>
                      <a:pt x="823935" y="533400"/>
                    </a:lnTo>
                    <a:lnTo>
                      <a:pt x="795112" y="571500"/>
                    </a:lnTo>
                    <a:lnTo>
                      <a:pt x="767325" y="609600"/>
                    </a:lnTo>
                    <a:lnTo>
                      <a:pt x="740597" y="647700"/>
                    </a:lnTo>
                    <a:lnTo>
                      <a:pt x="714951" y="685800"/>
                    </a:lnTo>
                    <a:lnTo>
                      <a:pt x="690409" y="723900"/>
                    </a:lnTo>
                    <a:lnTo>
                      <a:pt x="666994" y="762000"/>
                    </a:lnTo>
                    <a:lnTo>
                      <a:pt x="644729" y="800100"/>
                    </a:lnTo>
                    <a:lnTo>
                      <a:pt x="623637" y="838200"/>
                    </a:lnTo>
                    <a:lnTo>
                      <a:pt x="603741" y="876300"/>
                    </a:lnTo>
                    <a:lnTo>
                      <a:pt x="585063" y="914400"/>
                    </a:lnTo>
                    <a:lnTo>
                      <a:pt x="567626" y="965200"/>
                    </a:lnTo>
                    <a:lnTo>
                      <a:pt x="551454" y="1003300"/>
                    </a:lnTo>
                    <a:lnTo>
                      <a:pt x="536568" y="1054100"/>
                    </a:lnTo>
                    <a:lnTo>
                      <a:pt x="522991" y="1092200"/>
                    </a:lnTo>
                    <a:lnTo>
                      <a:pt x="510747" y="1130300"/>
                    </a:lnTo>
                    <a:lnTo>
                      <a:pt x="499858" y="1181100"/>
                    </a:lnTo>
                    <a:lnTo>
                      <a:pt x="490347" y="1231900"/>
                    </a:lnTo>
                    <a:lnTo>
                      <a:pt x="482237" y="1270000"/>
                    </a:lnTo>
                    <a:lnTo>
                      <a:pt x="475550" y="1320800"/>
                    </a:lnTo>
                    <a:lnTo>
                      <a:pt x="470309" y="1371600"/>
                    </a:lnTo>
                    <a:lnTo>
                      <a:pt x="466538" y="1409700"/>
                    </a:lnTo>
                    <a:lnTo>
                      <a:pt x="464258" y="1460500"/>
                    </a:lnTo>
                    <a:lnTo>
                      <a:pt x="463493" y="1511300"/>
                    </a:lnTo>
                    <a:lnTo>
                      <a:pt x="337858" y="1511300"/>
                    </a:lnTo>
                    <a:lnTo>
                      <a:pt x="291251" y="1524000"/>
                    </a:lnTo>
                    <a:lnTo>
                      <a:pt x="246784" y="1536700"/>
                    </a:lnTo>
                    <a:lnTo>
                      <a:pt x="204819" y="1549400"/>
                    </a:lnTo>
                    <a:lnTo>
                      <a:pt x="165724" y="1574800"/>
                    </a:lnTo>
                    <a:lnTo>
                      <a:pt x="129861" y="1600200"/>
                    </a:lnTo>
                    <a:lnTo>
                      <a:pt x="97597" y="1638300"/>
                    </a:lnTo>
                    <a:lnTo>
                      <a:pt x="69295" y="1676400"/>
                    </a:lnTo>
                    <a:lnTo>
                      <a:pt x="45322" y="1714500"/>
                    </a:lnTo>
                    <a:lnTo>
                      <a:pt x="26040" y="1752600"/>
                    </a:lnTo>
                    <a:lnTo>
                      <a:pt x="11816" y="1790700"/>
                    </a:lnTo>
                    <a:lnTo>
                      <a:pt x="3015" y="1841500"/>
                    </a:lnTo>
                    <a:lnTo>
                      <a:pt x="0" y="1892300"/>
                    </a:lnTo>
                    <a:lnTo>
                      <a:pt x="0" y="2641600"/>
                    </a:lnTo>
                    <a:lnTo>
                      <a:pt x="3015" y="2692400"/>
                    </a:lnTo>
                    <a:lnTo>
                      <a:pt x="11816" y="2743200"/>
                    </a:lnTo>
                    <a:lnTo>
                      <a:pt x="26040" y="2781300"/>
                    </a:lnTo>
                    <a:lnTo>
                      <a:pt x="45322" y="2819400"/>
                    </a:lnTo>
                    <a:lnTo>
                      <a:pt x="69295" y="2857500"/>
                    </a:lnTo>
                    <a:lnTo>
                      <a:pt x="97597" y="2895600"/>
                    </a:lnTo>
                    <a:lnTo>
                      <a:pt x="129861" y="2921000"/>
                    </a:lnTo>
                    <a:lnTo>
                      <a:pt x="165724" y="2959100"/>
                    </a:lnTo>
                    <a:lnTo>
                      <a:pt x="204819" y="2971800"/>
                    </a:lnTo>
                    <a:lnTo>
                      <a:pt x="246784" y="2997200"/>
                    </a:lnTo>
                    <a:lnTo>
                      <a:pt x="291251" y="3009900"/>
                    </a:lnTo>
                    <a:lnTo>
                      <a:pt x="337858" y="3022600"/>
                    </a:lnTo>
                    <a:lnTo>
                      <a:pt x="467985" y="3022600"/>
                    </a:lnTo>
                    <a:lnTo>
                      <a:pt x="474138" y="3060700"/>
                    </a:lnTo>
                    <a:lnTo>
                      <a:pt x="482958" y="3111500"/>
                    </a:lnTo>
                    <a:lnTo>
                      <a:pt x="494373" y="3149600"/>
                    </a:lnTo>
                    <a:lnTo>
                      <a:pt x="508312" y="3187700"/>
                    </a:lnTo>
                    <a:lnTo>
                      <a:pt x="524703" y="3238500"/>
                    </a:lnTo>
                    <a:lnTo>
                      <a:pt x="543474" y="3276600"/>
                    </a:lnTo>
                    <a:lnTo>
                      <a:pt x="564554" y="3314700"/>
                    </a:lnTo>
                    <a:lnTo>
                      <a:pt x="587871" y="3352800"/>
                    </a:lnTo>
                    <a:lnTo>
                      <a:pt x="613353" y="3378200"/>
                    </a:lnTo>
                    <a:lnTo>
                      <a:pt x="640929" y="3416300"/>
                    </a:lnTo>
                    <a:lnTo>
                      <a:pt x="670527" y="3454400"/>
                    </a:lnTo>
                    <a:lnTo>
                      <a:pt x="702075" y="3479800"/>
                    </a:lnTo>
                    <a:lnTo>
                      <a:pt x="735502" y="3517900"/>
                    </a:lnTo>
                    <a:lnTo>
                      <a:pt x="770735" y="3543300"/>
                    </a:lnTo>
                    <a:lnTo>
                      <a:pt x="807704" y="3568700"/>
                    </a:lnTo>
                    <a:lnTo>
                      <a:pt x="846336" y="3594100"/>
                    </a:lnTo>
                    <a:lnTo>
                      <a:pt x="886560" y="3619500"/>
                    </a:lnTo>
                    <a:lnTo>
                      <a:pt x="928304" y="3644900"/>
                    </a:lnTo>
                    <a:lnTo>
                      <a:pt x="971496" y="3670300"/>
                    </a:lnTo>
                    <a:lnTo>
                      <a:pt x="1016066" y="3695700"/>
                    </a:lnTo>
                    <a:lnTo>
                      <a:pt x="1061940" y="3708400"/>
                    </a:lnTo>
                    <a:lnTo>
                      <a:pt x="1157317" y="3733800"/>
                    </a:lnTo>
                    <a:lnTo>
                      <a:pt x="1308379" y="3771900"/>
                    </a:lnTo>
                    <a:lnTo>
                      <a:pt x="1413582" y="3771900"/>
                    </a:lnTo>
                    <a:lnTo>
                      <a:pt x="1467316" y="3784600"/>
                    </a:lnTo>
                    <a:lnTo>
                      <a:pt x="1930799" y="3784600"/>
                    </a:lnTo>
                    <a:lnTo>
                      <a:pt x="1900747" y="3771900"/>
                    </a:lnTo>
                    <a:lnTo>
                      <a:pt x="1876192" y="3759200"/>
                    </a:lnTo>
                    <a:lnTo>
                      <a:pt x="1859631" y="3733800"/>
                    </a:lnTo>
                    <a:lnTo>
                      <a:pt x="1853556" y="3708400"/>
                    </a:lnTo>
                    <a:lnTo>
                      <a:pt x="1859631" y="3670300"/>
                    </a:lnTo>
                    <a:lnTo>
                      <a:pt x="1876192" y="3644900"/>
                    </a:lnTo>
                    <a:lnTo>
                      <a:pt x="1900747" y="3632200"/>
                    </a:lnTo>
                    <a:lnTo>
                      <a:pt x="1414577" y="3632200"/>
                    </a:lnTo>
                    <a:lnTo>
                      <a:pt x="1362685" y="3619500"/>
                    </a:lnTo>
                    <a:lnTo>
                      <a:pt x="1311733" y="3619500"/>
                    </a:lnTo>
                    <a:lnTo>
                      <a:pt x="1165480" y="3581400"/>
                    </a:lnTo>
                    <a:lnTo>
                      <a:pt x="1074429" y="3556000"/>
                    </a:lnTo>
                    <a:lnTo>
                      <a:pt x="1031126" y="3530600"/>
                    </a:lnTo>
                    <a:lnTo>
                      <a:pt x="989430" y="3505200"/>
                    </a:lnTo>
                    <a:lnTo>
                      <a:pt x="949438" y="3479800"/>
                    </a:lnTo>
                    <a:lnTo>
                      <a:pt x="911244" y="3467100"/>
                    </a:lnTo>
                    <a:lnTo>
                      <a:pt x="874943" y="3429000"/>
                    </a:lnTo>
                    <a:lnTo>
                      <a:pt x="840631" y="3403600"/>
                    </a:lnTo>
                    <a:lnTo>
                      <a:pt x="808403" y="3378200"/>
                    </a:lnTo>
                    <a:lnTo>
                      <a:pt x="778355" y="3340100"/>
                    </a:lnTo>
                    <a:lnTo>
                      <a:pt x="750581" y="3314700"/>
                    </a:lnTo>
                    <a:lnTo>
                      <a:pt x="725177" y="3276600"/>
                    </a:lnTo>
                    <a:lnTo>
                      <a:pt x="702237" y="3238500"/>
                    </a:lnTo>
                    <a:lnTo>
                      <a:pt x="681858" y="3200400"/>
                    </a:lnTo>
                    <a:lnTo>
                      <a:pt x="664135" y="3162300"/>
                    </a:lnTo>
                    <a:lnTo>
                      <a:pt x="649161" y="3124200"/>
                    </a:lnTo>
                    <a:lnTo>
                      <a:pt x="637034" y="3086100"/>
                    </a:lnTo>
                    <a:lnTo>
                      <a:pt x="627848" y="3048000"/>
                    </a:lnTo>
                    <a:lnTo>
                      <a:pt x="621698" y="3009900"/>
                    </a:lnTo>
                    <a:lnTo>
                      <a:pt x="663341" y="2984500"/>
                    </a:lnTo>
                    <a:lnTo>
                      <a:pt x="699764" y="2959100"/>
                    </a:lnTo>
                    <a:lnTo>
                      <a:pt x="729917" y="2921000"/>
                    </a:lnTo>
                    <a:lnTo>
                      <a:pt x="752753" y="2882900"/>
                    </a:lnTo>
                    <a:lnTo>
                      <a:pt x="757576" y="2870200"/>
                    </a:lnTo>
                    <a:lnTo>
                      <a:pt x="463493" y="2870200"/>
                    </a:lnTo>
                    <a:lnTo>
                      <a:pt x="463493" y="2857500"/>
                    </a:lnTo>
                    <a:lnTo>
                      <a:pt x="308995" y="2857500"/>
                    </a:lnTo>
                    <a:lnTo>
                      <a:pt x="266382" y="2832100"/>
                    </a:lnTo>
                    <a:lnTo>
                      <a:pt x="229044" y="2806700"/>
                    </a:lnTo>
                    <a:lnTo>
                      <a:pt x="198084" y="2781300"/>
                    </a:lnTo>
                    <a:lnTo>
                      <a:pt x="174604" y="2730500"/>
                    </a:lnTo>
                    <a:lnTo>
                      <a:pt x="159708" y="2692400"/>
                    </a:lnTo>
                    <a:lnTo>
                      <a:pt x="154497" y="2641600"/>
                    </a:lnTo>
                    <a:lnTo>
                      <a:pt x="154497" y="1892300"/>
                    </a:lnTo>
                    <a:lnTo>
                      <a:pt x="159209" y="1841500"/>
                    </a:lnTo>
                    <a:lnTo>
                      <a:pt x="172721" y="1803400"/>
                    </a:lnTo>
                    <a:lnTo>
                      <a:pt x="194098" y="1765300"/>
                    </a:lnTo>
                    <a:lnTo>
                      <a:pt x="222405" y="1727200"/>
                    </a:lnTo>
                    <a:lnTo>
                      <a:pt x="256708" y="1701800"/>
                    </a:lnTo>
                    <a:lnTo>
                      <a:pt x="296071" y="1676400"/>
                    </a:lnTo>
                    <a:lnTo>
                      <a:pt x="339560" y="1663700"/>
                    </a:lnTo>
                    <a:lnTo>
                      <a:pt x="759621" y="1663700"/>
                    </a:lnTo>
                    <a:lnTo>
                      <a:pt x="752173" y="1638300"/>
                    </a:lnTo>
                    <a:lnTo>
                      <a:pt x="728693" y="1600200"/>
                    </a:lnTo>
                    <a:lnTo>
                      <a:pt x="697733" y="1574800"/>
                    </a:lnTo>
                    <a:lnTo>
                      <a:pt x="660395" y="1536700"/>
                    </a:lnTo>
                    <a:lnTo>
                      <a:pt x="617782" y="1524000"/>
                    </a:lnTo>
                    <a:lnTo>
                      <a:pt x="617782" y="1511300"/>
                    </a:lnTo>
                    <a:lnTo>
                      <a:pt x="618741" y="1460500"/>
                    </a:lnTo>
                    <a:lnTo>
                      <a:pt x="621597" y="1409700"/>
                    </a:lnTo>
                    <a:lnTo>
                      <a:pt x="626315" y="1358900"/>
                    </a:lnTo>
                    <a:lnTo>
                      <a:pt x="632860" y="1308100"/>
                    </a:lnTo>
                    <a:lnTo>
                      <a:pt x="641197" y="1257300"/>
                    </a:lnTo>
                    <a:lnTo>
                      <a:pt x="651293" y="1206500"/>
                    </a:lnTo>
                    <a:lnTo>
                      <a:pt x="663112" y="1168400"/>
                    </a:lnTo>
                    <a:lnTo>
                      <a:pt x="676619" y="1117600"/>
                    </a:lnTo>
                    <a:lnTo>
                      <a:pt x="691781" y="1066800"/>
                    </a:lnTo>
                    <a:lnTo>
                      <a:pt x="708563" y="1028700"/>
                    </a:lnTo>
                    <a:lnTo>
                      <a:pt x="726929" y="977900"/>
                    </a:lnTo>
                    <a:lnTo>
                      <a:pt x="746847" y="939800"/>
                    </a:lnTo>
                    <a:lnTo>
                      <a:pt x="768280" y="889000"/>
                    </a:lnTo>
                    <a:lnTo>
                      <a:pt x="791194" y="850900"/>
                    </a:lnTo>
                    <a:lnTo>
                      <a:pt x="815556" y="812800"/>
                    </a:lnTo>
                    <a:lnTo>
                      <a:pt x="841329" y="774700"/>
                    </a:lnTo>
                    <a:lnTo>
                      <a:pt x="868481" y="736600"/>
                    </a:lnTo>
                    <a:lnTo>
                      <a:pt x="896975" y="685800"/>
                    </a:lnTo>
                    <a:lnTo>
                      <a:pt x="926778" y="660400"/>
                    </a:lnTo>
                    <a:lnTo>
                      <a:pt x="1363200" y="660400"/>
                    </a:lnTo>
                    <a:lnTo>
                      <a:pt x="1384044" y="647700"/>
                    </a:lnTo>
                    <a:lnTo>
                      <a:pt x="1426851" y="622300"/>
                    </a:lnTo>
                    <a:lnTo>
                      <a:pt x="1470722" y="584200"/>
                    </a:lnTo>
                    <a:lnTo>
                      <a:pt x="1119302" y="584200"/>
                    </a:lnTo>
                    <a:lnTo>
                      <a:pt x="1077721" y="571500"/>
                    </a:lnTo>
                    <a:lnTo>
                      <a:pt x="1040984" y="546100"/>
                    </a:lnTo>
                    <a:lnTo>
                      <a:pt x="1030031" y="546100"/>
                    </a:lnTo>
                    <a:lnTo>
                      <a:pt x="1064878" y="508000"/>
                    </a:lnTo>
                    <a:lnTo>
                      <a:pt x="1100861" y="482600"/>
                    </a:lnTo>
                    <a:lnTo>
                      <a:pt x="1137946" y="444500"/>
                    </a:lnTo>
                    <a:lnTo>
                      <a:pt x="1176100" y="419100"/>
                    </a:lnTo>
                    <a:lnTo>
                      <a:pt x="1215290" y="393700"/>
                    </a:lnTo>
                    <a:lnTo>
                      <a:pt x="1255484" y="368300"/>
                    </a:lnTo>
                    <a:lnTo>
                      <a:pt x="1296648" y="342900"/>
                    </a:lnTo>
                    <a:lnTo>
                      <a:pt x="1338749" y="317500"/>
                    </a:lnTo>
                    <a:lnTo>
                      <a:pt x="1381754" y="292100"/>
                    </a:lnTo>
                    <a:lnTo>
                      <a:pt x="1425631" y="266700"/>
                    </a:lnTo>
                    <a:lnTo>
                      <a:pt x="1470345" y="254000"/>
                    </a:lnTo>
                    <a:lnTo>
                      <a:pt x="1515864" y="228600"/>
                    </a:lnTo>
                    <a:lnTo>
                      <a:pt x="1754376" y="165100"/>
                    </a:lnTo>
                    <a:lnTo>
                      <a:pt x="1804031" y="165100"/>
                    </a:lnTo>
                    <a:lnTo>
                      <a:pt x="1854259" y="152400"/>
                    </a:lnTo>
                    <a:lnTo>
                      <a:pt x="2692626" y="152400"/>
                    </a:lnTo>
                    <a:lnTo>
                      <a:pt x="2650997" y="127000"/>
                    </a:lnTo>
                    <a:lnTo>
                      <a:pt x="2565746" y="101600"/>
                    </a:lnTo>
                    <a:lnTo>
                      <a:pt x="2522171" y="76200"/>
                    </a:lnTo>
                    <a:lnTo>
                      <a:pt x="2342066" y="25400"/>
                    </a:lnTo>
                    <a:close/>
                  </a:path>
                  <a:path w="4016375" h="3924300">
                    <a:moveTo>
                      <a:pt x="2830378" y="1358900"/>
                    </a:moveTo>
                    <a:lnTo>
                      <a:pt x="1185729" y="1358900"/>
                    </a:lnTo>
                    <a:lnTo>
                      <a:pt x="1138227" y="1371600"/>
                    </a:lnTo>
                    <a:lnTo>
                      <a:pt x="1093910" y="1397000"/>
                    </a:lnTo>
                    <a:lnTo>
                      <a:pt x="1053420" y="1409700"/>
                    </a:lnTo>
                    <a:lnTo>
                      <a:pt x="1017398" y="1447800"/>
                    </a:lnTo>
                    <a:lnTo>
                      <a:pt x="986486" y="1485900"/>
                    </a:lnTo>
                    <a:lnTo>
                      <a:pt x="961326" y="1524000"/>
                    </a:lnTo>
                    <a:lnTo>
                      <a:pt x="942560" y="1562100"/>
                    </a:lnTo>
                    <a:lnTo>
                      <a:pt x="930830" y="1612900"/>
                    </a:lnTo>
                    <a:lnTo>
                      <a:pt x="926778" y="1663700"/>
                    </a:lnTo>
                    <a:lnTo>
                      <a:pt x="926778" y="2565400"/>
                    </a:lnTo>
                    <a:lnTo>
                      <a:pt x="930830" y="2616200"/>
                    </a:lnTo>
                    <a:lnTo>
                      <a:pt x="942560" y="2667000"/>
                    </a:lnTo>
                    <a:lnTo>
                      <a:pt x="961326" y="2705100"/>
                    </a:lnTo>
                    <a:lnTo>
                      <a:pt x="986486" y="2743200"/>
                    </a:lnTo>
                    <a:lnTo>
                      <a:pt x="1017398" y="2781300"/>
                    </a:lnTo>
                    <a:lnTo>
                      <a:pt x="1053420" y="2806700"/>
                    </a:lnTo>
                    <a:lnTo>
                      <a:pt x="1093910" y="2832100"/>
                    </a:lnTo>
                    <a:lnTo>
                      <a:pt x="1138227" y="2857500"/>
                    </a:lnTo>
                    <a:lnTo>
                      <a:pt x="1185729" y="2870200"/>
                    </a:lnTo>
                    <a:lnTo>
                      <a:pt x="2053225" y="2870200"/>
                    </a:lnTo>
                    <a:lnTo>
                      <a:pt x="2494028" y="3302000"/>
                    </a:lnTo>
                    <a:lnTo>
                      <a:pt x="2505995" y="3314700"/>
                    </a:lnTo>
                    <a:lnTo>
                      <a:pt x="2519335" y="3314700"/>
                    </a:lnTo>
                    <a:lnTo>
                      <a:pt x="2533663" y="3327400"/>
                    </a:lnTo>
                    <a:lnTo>
                      <a:pt x="2570866" y="3327400"/>
                    </a:lnTo>
                    <a:lnTo>
                      <a:pt x="2578120" y="3314700"/>
                    </a:lnTo>
                    <a:lnTo>
                      <a:pt x="2597787" y="3302000"/>
                    </a:lnTo>
                    <a:lnTo>
                      <a:pt x="2612836" y="3289300"/>
                    </a:lnTo>
                    <a:lnTo>
                      <a:pt x="2622459" y="3276600"/>
                    </a:lnTo>
                    <a:lnTo>
                      <a:pt x="2625846" y="3251200"/>
                    </a:lnTo>
                    <a:lnTo>
                      <a:pt x="2625846" y="3060700"/>
                    </a:lnTo>
                    <a:lnTo>
                      <a:pt x="2471348" y="3060700"/>
                    </a:lnTo>
                    <a:lnTo>
                      <a:pt x="2139861" y="2743200"/>
                    </a:lnTo>
                    <a:lnTo>
                      <a:pt x="2128092" y="2730500"/>
                    </a:lnTo>
                    <a:lnTo>
                      <a:pt x="2114782" y="2730500"/>
                    </a:lnTo>
                    <a:lnTo>
                      <a:pt x="2100371" y="2717800"/>
                    </a:lnTo>
                    <a:lnTo>
                      <a:pt x="1186960" y="2717800"/>
                    </a:lnTo>
                    <a:lnTo>
                      <a:pt x="1144551" y="2692400"/>
                    </a:lnTo>
                    <a:lnTo>
                      <a:pt x="1111100" y="2654300"/>
                    </a:lnTo>
                    <a:lnTo>
                      <a:pt x="1089157" y="2616200"/>
                    </a:lnTo>
                    <a:lnTo>
                      <a:pt x="1081275" y="2565400"/>
                    </a:lnTo>
                    <a:lnTo>
                      <a:pt x="1081275" y="1663700"/>
                    </a:lnTo>
                    <a:lnTo>
                      <a:pt x="1089157" y="1612900"/>
                    </a:lnTo>
                    <a:lnTo>
                      <a:pt x="1111100" y="1574800"/>
                    </a:lnTo>
                    <a:lnTo>
                      <a:pt x="1144551" y="1536700"/>
                    </a:lnTo>
                    <a:lnTo>
                      <a:pt x="1186960" y="1511300"/>
                    </a:lnTo>
                    <a:lnTo>
                      <a:pt x="3046394" y="1511300"/>
                    </a:lnTo>
                    <a:lnTo>
                      <a:pt x="3029621" y="1485900"/>
                    </a:lnTo>
                    <a:lnTo>
                      <a:pt x="2998709" y="1447800"/>
                    </a:lnTo>
                    <a:lnTo>
                      <a:pt x="2962687" y="1409700"/>
                    </a:lnTo>
                    <a:lnTo>
                      <a:pt x="2922197" y="1397000"/>
                    </a:lnTo>
                    <a:lnTo>
                      <a:pt x="2877880" y="1371600"/>
                    </a:lnTo>
                    <a:lnTo>
                      <a:pt x="2830378" y="1358900"/>
                    </a:lnTo>
                    <a:close/>
                  </a:path>
                  <a:path w="4016375" h="3924300">
                    <a:moveTo>
                      <a:pt x="3046394" y="1511300"/>
                    </a:moveTo>
                    <a:lnTo>
                      <a:pt x="2829147" y="1511300"/>
                    </a:lnTo>
                    <a:lnTo>
                      <a:pt x="2871556" y="1536700"/>
                    </a:lnTo>
                    <a:lnTo>
                      <a:pt x="2905008" y="1574800"/>
                    </a:lnTo>
                    <a:lnTo>
                      <a:pt x="2926950" y="1612900"/>
                    </a:lnTo>
                    <a:lnTo>
                      <a:pt x="2934832" y="1663700"/>
                    </a:lnTo>
                    <a:lnTo>
                      <a:pt x="2934832" y="2565400"/>
                    </a:lnTo>
                    <a:lnTo>
                      <a:pt x="2926950" y="2616200"/>
                    </a:lnTo>
                    <a:lnTo>
                      <a:pt x="2905008" y="2654300"/>
                    </a:lnTo>
                    <a:lnTo>
                      <a:pt x="2871556" y="2692400"/>
                    </a:lnTo>
                    <a:lnTo>
                      <a:pt x="2829147" y="2717800"/>
                    </a:lnTo>
                    <a:lnTo>
                      <a:pt x="2548592" y="2717800"/>
                    </a:lnTo>
                    <a:lnTo>
                      <a:pt x="2518539" y="2730500"/>
                    </a:lnTo>
                    <a:lnTo>
                      <a:pt x="2493985" y="2743200"/>
                    </a:lnTo>
                    <a:lnTo>
                      <a:pt x="2477423" y="2768600"/>
                    </a:lnTo>
                    <a:lnTo>
                      <a:pt x="2471348" y="2794000"/>
                    </a:lnTo>
                    <a:lnTo>
                      <a:pt x="2471348" y="3060700"/>
                    </a:lnTo>
                    <a:lnTo>
                      <a:pt x="2625846" y="3060700"/>
                    </a:lnTo>
                    <a:lnTo>
                      <a:pt x="2625846" y="2870200"/>
                    </a:lnTo>
                    <a:lnTo>
                      <a:pt x="2830378" y="2870200"/>
                    </a:lnTo>
                    <a:lnTo>
                      <a:pt x="2877880" y="2857500"/>
                    </a:lnTo>
                    <a:lnTo>
                      <a:pt x="2922197" y="2832100"/>
                    </a:lnTo>
                    <a:lnTo>
                      <a:pt x="2962687" y="2806700"/>
                    </a:lnTo>
                    <a:lnTo>
                      <a:pt x="2998709" y="2781300"/>
                    </a:lnTo>
                    <a:lnTo>
                      <a:pt x="3029621" y="2743200"/>
                    </a:lnTo>
                    <a:lnTo>
                      <a:pt x="3054781" y="2705100"/>
                    </a:lnTo>
                    <a:lnTo>
                      <a:pt x="3073547" y="2667000"/>
                    </a:lnTo>
                    <a:lnTo>
                      <a:pt x="3085277" y="2616200"/>
                    </a:lnTo>
                    <a:lnTo>
                      <a:pt x="3089330" y="2565400"/>
                    </a:lnTo>
                    <a:lnTo>
                      <a:pt x="3089330" y="1663700"/>
                    </a:lnTo>
                    <a:lnTo>
                      <a:pt x="3085277" y="1612900"/>
                    </a:lnTo>
                    <a:lnTo>
                      <a:pt x="3073547" y="1562100"/>
                    </a:lnTo>
                    <a:lnTo>
                      <a:pt x="3054781" y="1524000"/>
                    </a:lnTo>
                    <a:lnTo>
                      <a:pt x="3046394" y="1511300"/>
                    </a:lnTo>
                    <a:close/>
                  </a:path>
                  <a:path w="4016375" h="3924300">
                    <a:moveTo>
                      <a:pt x="3266607" y="635000"/>
                    </a:moveTo>
                    <a:lnTo>
                      <a:pt x="3076817" y="635000"/>
                    </a:lnTo>
                    <a:lnTo>
                      <a:pt x="3107800" y="673100"/>
                    </a:lnTo>
                    <a:lnTo>
                      <a:pt x="3137424" y="711200"/>
                    </a:lnTo>
                    <a:lnTo>
                      <a:pt x="3165653" y="762000"/>
                    </a:lnTo>
                    <a:lnTo>
                      <a:pt x="3192451" y="800100"/>
                    </a:lnTo>
                    <a:lnTo>
                      <a:pt x="3217781" y="838200"/>
                    </a:lnTo>
                    <a:lnTo>
                      <a:pt x="3241608" y="876300"/>
                    </a:lnTo>
                    <a:lnTo>
                      <a:pt x="3263896" y="927100"/>
                    </a:lnTo>
                    <a:lnTo>
                      <a:pt x="3284608" y="965200"/>
                    </a:lnTo>
                    <a:lnTo>
                      <a:pt x="3303708" y="1016000"/>
                    </a:lnTo>
                    <a:lnTo>
                      <a:pt x="3321160" y="1066800"/>
                    </a:lnTo>
                    <a:lnTo>
                      <a:pt x="3336929" y="1104900"/>
                    </a:lnTo>
                    <a:lnTo>
                      <a:pt x="3350977" y="1155700"/>
                    </a:lnTo>
                    <a:lnTo>
                      <a:pt x="3363270" y="1206500"/>
                    </a:lnTo>
                    <a:lnTo>
                      <a:pt x="3373770" y="1257300"/>
                    </a:lnTo>
                    <a:lnTo>
                      <a:pt x="3382442" y="1308100"/>
                    </a:lnTo>
                    <a:lnTo>
                      <a:pt x="3389250" y="1358900"/>
                    </a:lnTo>
                    <a:lnTo>
                      <a:pt x="3394157" y="1409700"/>
                    </a:lnTo>
                    <a:lnTo>
                      <a:pt x="3397128" y="1460500"/>
                    </a:lnTo>
                    <a:lnTo>
                      <a:pt x="3398126" y="1511300"/>
                    </a:lnTo>
                    <a:lnTo>
                      <a:pt x="3398126" y="1524000"/>
                    </a:lnTo>
                    <a:lnTo>
                      <a:pt x="3355582" y="1536700"/>
                    </a:lnTo>
                    <a:lnTo>
                      <a:pt x="3318263" y="1574800"/>
                    </a:lnTo>
                    <a:lnTo>
                      <a:pt x="3287289" y="1600200"/>
                    </a:lnTo>
                    <a:lnTo>
                      <a:pt x="3263780" y="1638300"/>
                    </a:lnTo>
                    <a:lnTo>
                      <a:pt x="3248853" y="1689100"/>
                    </a:lnTo>
                    <a:lnTo>
                      <a:pt x="3243628" y="1739900"/>
                    </a:lnTo>
                    <a:lnTo>
                      <a:pt x="3243628" y="2794000"/>
                    </a:lnTo>
                    <a:lnTo>
                      <a:pt x="3248348" y="2844800"/>
                    </a:lnTo>
                    <a:lnTo>
                      <a:pt x="3261880" y="2882900"/>
                    </a:lnTo>
                    <a:lnTo>
                      <a:pt x="3283281" y="2921000"/>
                    </a:lnTo>
                    <a:lnTo>
                      <a:pt x="3311611" y="2959100"/>
                    </a:lnTo>
                    <a:lnTo>
                      <a:pt x="3345926" y="2984500"/>
                    </a:lnTo>
                    <a:lnTo>
                      <a:pt x="3385286" y="3009900"/>
                    </a:lnTo>
                    <a:lnTo>
                      <a:pt x="3428748" y="3022600"/>
                    </a:lnTo>
                    <a:lnTo>
                      <a:pt x="3678249" y="3022600"/>
                    </a:lnTo>
                    <a:lnTo>
                      <a:pt x="3724856" y="3009900"/>
                    </a:lnTo>
                    <a:lnTo>
                      <a:pt x="3769324" y="2997200"/>
                    </a:lnTo>
                    <a:lnTo>
                      <a:pt x="3811288" y="2971800"/>
                    </a:lnTo>
                    <a:lnTo>
                      <a:pt x="3850383" y="2959100"/>
                    </a:lnTo>
                    <a:lnTo>
                      <a:pt x="3886246" y="2921000"/>
                    </a:lnTo>
                    <a:lnTo>
                      <a:pt x="3918510" y="2895600"/>
                    </a:lnTo>
                    <a:lnTo>
                      <a:pt x="3937378" y="2870200"/>
                    </a:lnTo>
                    <a:lnTo>
                      <a:pt x="3445318" y="2870200"/>
                    </a:lnTo>
                    <a:lnTo>
                      <a:pt x="3420763" y="2844800"/>
                    </a:lnTo>
                    <a:lnTo>
                      <a:pt x="3404201" y="2819400"/>
                    </a:lnTo>
                    <a:lnTo>
                      <a:pt x="3398126" y="2794000"/>
                    </a:lnTo>
                    <a:lnTo>
                      <a:pt x="3398126" y="1739900"/>
                    </a:lnTo>
                    <a:lnTo>
                      <a:pt x="3404201" y="1701800"/>
                    </a:lnTo>
                    <a:lnTo>
                      <a:pt x="3420763" y="1676400"/>
                    </a:lnTo>
                    <a:lnTo>
                      <a:pt x="3445318" y="1663700"/>
                    </a:lnTo>
                    <a:lnTo>
                      <a:pt x="3937378" y="1663700"/>
                    </a:lnTo>
                    <a:lnTo>
                      <a:pt x="3918510" y="1638300"/>
                    </a:lnTo>
                    <a:lnTo>
                      <a:pt x="3886246" y="1600200"/>
                    </a:lnTo>
                    <a:lnTo>
                      <a:pt x="3850383" y="1574800"/>
                    </a:lnTo>
                    <a:lnTo>
                      <a:pt x="3811288" y="1549400"/>
                    </a:lnTo>
                    <a:lnTo>
                      <a:pt x="3769324" y="1536700"/>
                    </a:lnTo>
                    <a:lnTo>
                      <a:pt x="3724856" y="1524000"/>
                    </a:lnTo>
                    <a:lnTo>
                      <a:pt x="3678249" y="1511300"/>
                    </a:lnTo>
                    <a:lnTo>
                      <a:pt x="3552624" y="1511300"/>
                    </a:lnTo>
                    <a:lnTo>
                      <a:pt x="3551859" y="1460500"/>
                    </a:lnTo>
                    <a:lnTo>
                      <a:pt x="3549580" y="1409700"/>
                    </a:lnTo>
                    <a:lnTo>
                      <a:pt x="3545808" y="1371600"/>
                    </a:lnTo>
                    <a:lnTo>
                      <a:pt x="3540568" y="1320800"/>
                    </a:lnTo>
                    <a:lnTo>
                      <a:pt x="3533881" y="1270000"/>
                    </a:lnTo>
                    <a:lnTo>
                      <a:pt x="3525770" y="1231900"/>
                    </a:lnTo>
                    <a:lnTo>
                      <a:pt x="3516259" y="1181100"/>
                    </a:lnTo>
                    <a:lnTo>
                      <a:pt x="3505370" y="1130300"/>
                    </a:lnTo>
                    <a:lnTo>
                      <a:pt x="3493126" y="1092200"/>
                    </a:lnTo>
                    <a:lnTo>
                      <a:pt x="3479549" y="1054100"/>
                    </a:lnTo>
                    <a:lnTo>
                      <a:pt x="3464663" y="1003300"/>
                    </a:lnTo>
                    <a:lnTo>
                      <a:pt x="3448490" y="965200"/>
                    </a:lnTo>
                    <a:lnTo>
                      <a:pt x="3431053" y="914400"/>
                    </a:lnTo>
                    <a:lnTo>
                      <a:pt x="3412375" y="876300"/>
                    </a:lnTo>
                    <a:lnTo>
                      <a:pt x="3392478" y="838200"/>
                    </a:lnTo>
                    <a:lnTo>
                      <a:pt x="3371386" y="800100"/>
                    </a:lnTo>
                    <a:lnTo>
                      <a:pt x="3349121" y="762000"/>
                    </a:lnTo>
                    <a:lnTo>
                      <a:pt x="3325706" y="723900"/>
                    </a:lnTo>
                    <a:lnTo>
                      <a:pt x="3301163" y="685800"/>
                    </a:lnTo>
                    <a:lnTo>
                      <a:pt x="3275517" y="647700"/>
                    </a:lnTo>
                    <a:lnTo>
                      <a:pt x="3266607" y="635000"/>
                    </a:lnTo>
                    <a:close/>
                  </a:path>
                  <a:path w="4016375" h="3924300">
                    <a:moveTo>
                      <a:pt x="759621" y="1663700"/>
                    </a:moveTo>
                    <a:lnTo>
                      <a:pt x="570679" y="1663700"/>
                    </a:lnTo>
                    <a:lnTo>
                      <a:pt x="595174" y="1676400"/>
                    </a:lnTo>
                    <a:lnTo>
                      <a:pt x="611711" y="1701800"/>
                    </a:lnTo>
                    <a:lnTo>
                      <a:pt x="617782" y="1739900"/>
                    </a:lnTo>
                    <a:lnTo>
                      <a:pt x="617782" y="2794000"/>
                    </a:lnTo>
                    <a:lnTo>
                      <a:pt x="611711" y="2819400"/>
                    </a:lnTo>
                    <a:lnTo>
                      <a:pt x="595174" y="2844800"/>
                    </a:lnTo>
                    <a:lnTo>
                      <a:pt x="570679" y="2870200"/>
                    </a:lnTo>
                    <a:lnTo>
                      <a:pt x="757576" y="2870200"/>
                    </a:lnTo>
                    <a:lnTo>
                      <a:pt x="767223" y="2844800"/>
                    </a:lnTo>
                    <a:lnTo>
                      <a:pt x="772280" y="2794000"/>
                    </a:lnTo>
                    <a:lnTo>
                      <a:pt x="772280" y="1739900"/>
                    </a:lnTo>
                    <a:lnTo>
                      <a:pt x="767069" y="1689100"/>
                    </a:lnTo>
                    <a:lnTo>
                      <a:pt x="759621" y="1663700"/>
                    </a:lnTo>
                    <a:close/>
                  </a:path>
                  <a:path w="4016375" h="3924300">
                    <a:moveTo>
                      <a:pt x="3659925" y="1816100"/>
                    </a:moveTo>
                    <a:lnTo>
                      <a:pt x="3599815" y="1816100"/>
                    </a:lnTo>
                    <a:lnTo>
                      <a:pt x="3575261" y="1828800"/>
                    </a:lnTo>
                    <a:lnTo>
                      <a:pt x="3558699" y="1854200"/>
                    </a:lnTo>
                    <a:lnTo>
                      <a:pt x="3552624" y="1892300"/>
                    </a:lnTo>
                    <a:lnTo>
                      <a:pt x="3552624" y="2870200"/>
                    </a:lnTo>
                    <a:lnTo>
                      <a:pt x="3937378" y="2870200"/>
                    </a:lnTo>
                    <a:lnTo>
                      <a:pt x="3946812" y="2857500"/>
                    </a:lnTo>
                    <a:lnTo>
                      <a:pt x="3707112" y="2857500"/>
                    </a:lnTo>
                    <a:lnTo>
                      <a:pt x="3707112" y="1892300"/>
                    </a:lnTo>
                    <a:lnTo>
                      <a:pt x="3701038" y="1854200"/>
                    </a:lnTo>
                    <a:lnTo>
                      <a:pt x="3684479" y="1828800"/>
                    </a:lnTo>
                    <a:lnTo>
                      <a:pt x="3659925" y="1816100"/>
                    </a:lnTo>
                    <a:close/>
                  </a:path>
                  <a:path w="4016375" h="3924300">
                    <a:moveTo>
                      <a:pt x="416293" y="1816100"/>
                    </a:moveTo>
                    <a:lnTo>
                      <a:pt x="356182" y="1816100"/>
                    </a:lnTo>
                    <a:lnTo>
                      <a:pt x="331628" y="1828800"/>
                    </a:lnTo>
                    <a:lnTo>
                      <a:pt x="315069" y="1854200"/>
                    </a:lnTo>
                    <a:lnTo>
                      <a:pt x="308995" y="1892300"/>
                    </a:lnTo>
                    <a:lnTo>
                      <a:pt x="308995" y="2857500"/>
                    </a:lnTo>
                    <a:lnTo>
                      <a:pt x="463493" y="2857500"/>
                    </a:lnTo>
                    <a:lnTo>
                      <a:pt x="463493" y="1892300"/>
                    </a:lnTo>
                    <a:lnTo>
                      <a:pt x="457417" y="1854200"/>
                    </a:lnTo>
                    <a:lnTo>
                      <a:pt x="440851" y="1828800"/>
                    </a:lnTo>
                    <a:lnTo>
                      <a:pt x="416293" y="1816100"/>
                    </a:lnTo>
                    <a:close/>
                  </a:path>
                  <a:path w="4016375" h="3924300">
                    <a:moveTo>
                      <a:pt x="3937378" y="1663700"/>
                    </a:moveTo>
                    <a:lnTo>
                      <a:pt x="3676490" y="1663700"/>
                    </a:lnTo>
                    <a:lnTo>
                      <a:pt x="3719952" y="1676400"/>
                    </a:lnTo>
                    <a:lnTo>
                      <a:pt x="3759312" y="1701800"/>
                    </a:lnTo>
                    <a:lnTo>
                      <a:pt x="3793627" y="1727200"/>
                    </a:lnTo>
                    <a:lnTo>
                      <a:pt x="3821957" y="1765300"/>
                    </a:lnTo>
                    <a:lnTo>
                      <a:pt x="3843358" y="1803400"/>
                    </a:lnTo>
                    <a:lnTo>
                      <a:pt x="3856890" y="1841500"/>
                    </a:lnTo>
                    <a:lnTo>
                      <a:pt x="3861610" y="1892300"/>
                    </a:lnTo>
                    <a:lnTo>
                      <a:pt x="3861610" y="2641600"/>
                    </a:lnTo>
                    <a:lnTo>
                      <a:pt x="3856399" y="2692400"/>
                    </a:lnTo>
                    <a:lnTo>
                      <a:pt x="3841503" y="2730500"/>
                    </a:lnTo>
                    <a:lnTo>
                      <a:pt x="3818023" y="2781300"/>
                    </a:lnTo>
                    <a:lnTo>
                      <a:pt x="3787063" y="2806700"/>
                    </a:lnTo>
                    <a:lnTo>
                      <a:pt x="3749725" y="2832100"/>
                    </a:lnTo>
                    <a:lnTo>
                      <a:pt x="3707112" y="2857500"/>
                    </a:lnTo>
                    <a:lnTo>
                      <a:pt x="3946812" y="2857500"/>
                    </a:lnTo>
                    <a:lnTo>
                      <a:pt x="3970785" y="2819400"/>
                    </a:lnTo>
                    <a:lnTo>
                      <a:pt x="3990067" y="2781300"/>
                    </a:lnTo>
                    <a:lnTo>
                      <a:pt x="4004291" y="2743200"/>
                    </a:lnTo>
                    <a:lnTo>
                      <a:pt x="4013093" y="2692400"/>
                    </a:lnTo>
                    <a:lnTo>
                      <a:pt x="4016108" y="2641600"/>
                    </a:lnTo>
                    <a:lnTo>
                      <a:pt x="4016108" y="1892300"/>
                    </a:lnTo>
                    <a:lnTo>
                      <a:pt x="4013093" y="1841500"/>
                    </a:lnTo>
                    <a:lnTo>
                      <a:pt x="4004291" y="1790700"/>
                    </a:lnTo>
                    <a:lnTo>
                      <a:pt x="3990067" y="1752600"/>
                    </a:lnTo>
                    <a:lnTo>
                      <a:pt x="3970785" y="1714500"/>
                    </a:lnTo>
                    <a:lnTo>
                      <a:pt x="3946812" y="1676400"/>
                    </a:lnTo>
                    <a:lnTo>
                      <a:pt x="3937378" y="1663700"/>
                    </a:lnTo>
                    <a:close/>
                  </a:path>
                  <a:path w="4016375" h="3924300">
                    <a:moveTo>
                      <a:pt x="1593380" y="1968500"/>
                    </a:moveTo>
                    <a:lnTo>
                      <a:pt x="1495853" y="1968500"/>
                    </a:lnTo>
                    <a:lnTo>
                      <a:pt x="1453501" y="1993900"/>
                    </a:lnTo>
                    <a:lnTo>
                      <a:pt x="1420076" y="2019300"/>
                    </a:lnTo>
                    <a:lnTo>
                      <a:pt x="1398142" y="2070100"/>
                    </a:lnTo>
                    <a:lnTo>
                      <a:pt x="1390261" y="2108200"/>
                    </a:lnTo>
                    <a:lnTo>
                      <a:pt x="1398142" y="2159000"/>
                    </a:lnTo>
                    <a:lnTo>
                      <a:pt x="1420076" y="2209800"/>
                    </a:lnTo>
                    <a:lnTo>
                      <a:pt x="1453501" y="2235200"/>
                    </a:lnTo>
                    <a:lnTo>
                      <a:pt x="1495853" y="2260600"/>
                    </a:lnTo>
                    <a:lnTo>
                      <a:pt x="1593380" y="2260600"/>
                    </a:lnTo>
                    <a:lnTo>
                      <a:pt x="1635788" y="2235200"/>
                    </a:lnTo>
                    <a:lnTo>
                      <a:pt x="1669241" y="2209800"/>
                    </a:lnTo>
                    <a:lnTo>
                      <a:pt x="1691186" y="2159000"/>
                    </a:lnTo>
                    <a:lnTo>
                      <a:pt x="1699068" y="2108200"/>
                    </a:lnTo>
                    <a:lnTo>
                      <a:pt x="1691186" y="2070100"/>
                    </a:lnTo>
                    <a:lnTo>
                      <a:pt x="1669241" y="2019300"/>
                    </a:lnTo>
                    <a:lnTo>
                      <a:pt x="1635788" y="1993900"/>
                    </a:lnTo>
                    <a:lnTo>
                      <a:pt x="1593380" y="1968500"/>
                    </a:lnTo>
                    <a:close/>
                  </a:path>
                  <a:path w="4016375" h="3924300">
                    <a:moveTo>
                      <a:pt x="2056786" y="1968500"/>
                    </a:moveTo>
                    <a:lnTo>
                      <a:pt x="1959244" y="1968500"/>
                    </a:lnTo>
                    <a:lnTo>
                      <a:pt x="1916836" y="1993900"/>
                    </a:lnTo>
                    <a:lnTo>
                      <a:pt x="1883383" y="2019300"/>
                    </a:lnTo>
                    <a:lnTo>
                      <a:pt x="1861438" y="2070100"/>
                    </a:lnTo>
                    <a:lnTo>
                      <a:pt x="1853556" y="2108200"/>
                    </a:lnTo>
                    <a:lnTo>
                      <a:pt x="1861438" y="2159000"/>
                    </a:lnTo>
                    <a:lnTo>
                      <a:pt x="1883383" y="2209800"/>
                    </a:lnTo>
                    <a:lnTo>
                      <a:pt x="1916836" y="2235200"/>
                    </a:lnTo>
                    <a:lnTo>
                      <a:pt x="1959244" y="2260600"/>
                    </a:lnTo>
                    <a:lnTo>
                      <a:pt x="2056786" y="2260600"/>
                    </a:lnTo>
                    <a:lnTo>
                      <a:pt x="2099185" y="2235200"/>
                    </a:lnTo>
                    <a:lnTo>
                      <a:pt x="2132667" y="2209800"/>
                    </a:lnTo>
                    <a:lnTo>
                      <a:pt x="2154650" y="2159000"/>
                    </a:lnTo>
                    <a:lnTo>
                      <a:pt x="2162551" y="2108200"/>
                    </a:lnTo>
                    <a:lnTo>
                      <a:pt x="2154650" y="2070100"/>
                    </a:lnTo>
                    <a:lnTo>
                      <a:pt x="2132667" y="2019300"/>
                    </a:lnTo>
                    <a:lnTo>
                      <a:pt x="2099185" y="1993900"/>
                    </a:lnTo>
                    <a:lnTo>
                      <a:pt x="2056786" y="1968500"/>
                    </a:lnTo>
                    <a:close/>
                  </a:path>
                  <a:path w="4016375" h="3924300">
                    <a:moveTo>
                      <a:pt x="2520158" y="1968500"/>
                    </a:moveTo>
                    <a:lnTo>
                      <a:pt x="2422611" y="1968500"/>
                    </a:lnTo>
                    <a:lnTo>
                      <a:pt x="2380212" y="1993900"/>
                    </a:lnTo>
                    <a:lnTo>
                      <a:pt x="2346732" y="2019300"/>
                    </a:lnTo>
                    <a:lnTo>
                      <a:pt x="2324751" y="2070100"/>
                    </a:lnTo>
                    <a:lnTo>
                      <a:pt x="2316850" y="2108200"/>
                    </a:lnTo>
                    <a:lnTo>
                      <a:pt x="2324751" y="2159000"/>
                    </a:lnTo>
                    <a:lnTo>
                      <a:pt x="2346732" y="2209800"/>
                    </a:lnTo>
                    <a:lnTo>
                      <a:pt x="2380212" y="2235200"/>
                    </a:lnTo>
                    <a:lnTo>
                      <a:pt x="2422611" y="2260600"/>
                    </a:lnTo>
                    <a:lnTo>
                      <a:pt x="2520158" y="2260600"/>
                    </a:lnTo>
                    <a:lnTo>
                      <a:pt x="2562566" y="2235200"/>
                    </a:lnTo>
                    <a:lnTo>
                      <a:pt x="2596019" y="2209800"/>
                    </a:lnTo>
                    <a:lnTo>
                      <a:pt x="2617964" y="2159000"/>
                    </a:lnTo>
                    <a:lnTo>
                      <a:pt x="2625846" y="2108200"/>
                    </a:lnTo>
                    <a:lnTo>
                      <a:pt x="2617964" y="2070100"/>
                    </a:lnTo>
                    <a:lnTo>
                      <a:pt x="2596019" y="2019300"/>
                    </a:lnTo>
                    <a:lnTo>
                      <a:pt x="2562566" y="1993900"/>
                    </a:lnTo>
                    <a:lnTo>
                      <a:pt x="2520158" y="1968500"/>
                    </a:lnTo>
                    <a:close/>
                  </a:path>
                  <a:path w="4016375" h="3924300">
                    <a:moveTo>
                      <a:pt x="1363200" y="660400"/>
                    </a:moveTo>
                    <a:lnTo>
                      <a:pt x="935385" y="660400"/>
                    </a:lnTo>
                    <a:lnTo>
                      <a:pt x="972390" y="685800"/>
                    </a:lnTo>
                    <a:lnTo>
                      <a:pt x="1012522" y="711200"/>
                    </a:lnTo>
                    <a:lnTo>
                      <a:pt x="1055058" y="723900"/>
                    </a:lnTo>
                    <a:lnTo>
                      <a:pt x="1144446" y="749300"/>
                    </a:lnTo>
                    <a:lnTo>
                      <a:pt x="1247140" y="723900"/>
                    </a:lnTo>
                    <a:lnTo>
                      <a:pt x="1296222" y="711200"/>
                    </a:lnTo>
                    <a:lnTo>
                      <a:pt x="1342357" y="673100"/>
                    </a:lnTo>
                    <a:lnTo>
                      <a:pt x="1363200" y="660400"/>
                    </a:lnTo>
                    <a:close/>
                  </a:path>
                  <a:path w="4016375" h="3924300">
                    <a:moveTo>
                      <a:pt x="2592921" y="444500"/>
                    </a:moveTo>
                    <a:lnTo>
                      <a:pt x="2059644" y="444500"/>
                    </a:lnTo>
                    <a:lnTo>
                      <a:pt x="2110785" y="457200"/>
                    </a:lnTo>
                    <a:lnTo>
                      <a:pt x="2161420" y="457200"/>
                    </a:lnTo>
                    <a:lnTo>
                      <a:pt x="2405113" y="520700"/>
                    </a:lnTo>
                    <a:lnTo>
                      <a:pt x="2451571" y="546100"/>
                    </a:lnTo>
                    <a:lnTo>
                      <a:pt x="2497141" y="558800"/>
                    </a:lnTo>
                    <a:lnTo>
                      <a:pt x="2541768" y="584200"/>
                    </a:lnTo>
                    <a:lnTo>
                      <a:pt x="2585398" y="609600"/>
                    </a:lnTo>
                    <a:lnTo>
                      <a:pt x="2627976" y="647700"/>
                    </a:lnTo>
                    <a:lnTo>
                      <a:pt x="2669447" y="673100"/>
                    </a:lnTo>
                    <a:lnTo>
                      <a:pt x="2707578" y="698500"/>
                    </a:lnTo>
                    <a:lnTo>
                      <a:pt x="2748256" y="711200"/>
                    </a:lnTo>
                    <a:lnTo>
                      <a:pt x="2834302" y="736600"/>
                    </a:lnTo>
                    <a:lnTo>
                      <a:pt x="2878193" y="736600"/>
                    </a:lnTo>
                    <a:lnTo>
                      <a:pt x="2964023" y="711200"/>
                    </a:lnTo>
                    <a:lnTo>
                      <a:pt x="3004486" y="698500"/>
                    </a:lnTo>
                    <a:lnTo>
                      <a:pt x="3042330" y="673100"/>
                    </a:lnTo>
                    <a:lnTo>
                      <a:pt x="3076817" y="635000"/>
                    </a:lnTo>
                    <a:lnTo>
                      <a:pt x="3266607" y="635000"/>
                    </a:lnTo>
                    <a:lnTo>
                      <a:pt x="3248788" y="609600"/>
                    </a:lnTo>
                    <a:lnTo>
                      <a:pt x="3230264" y="584200"/>
                    </a:lnTo>
                    <a:lnTo>
                      <a:pt x="2847244" y="584200"/>
                    </a:lnTo>
                    <a:lnTo>
                      <a:pt x="2803863" y="571500"/>
                    </a:lnTo>
                    <a:lnTo>
                      <a:pt x="2764303" y="558800"/>
                    </a:lnTo>
                    <a:lnTo>
                      <a:pt x="2722878" y="520700"/>
                    </a:lnTo>
                    <a:lnTo>
                      <a:pt x="2680478" y="495300"/>
                    </a:lnTo>
                    <a:lnTo>
                      <a:pt x="2637145" y="469900"/>
                    </a:lnTo>
                    <a:lnTo>
                      <a:pt x="2592921" y="444500"/>
                    </a:lnTo>
                    <a:close/>
                  </a:path>
                  <a:path w="4016375" h="3924300">
                    <a:moveTo>
                      <a:pt x="2261938" y="317500"/>
                    </a:moveTo>
                    <a:lnTo>
                      <a:pt x="1752192" y="317500"/>
                    </a:lnTo>
                    <a:lnTo>
                      <a:pt x="1653552" y="342900"/>
                    </a:lnTo>
                    <a:lnTo>
                      <a:pt x="1605193" y="368300"/>
                    </a:lnTo>
                    <a:lnTo>
                      <a:pt x="1557530" y="381000"/>
                    </a:lnTo>
                    <a:lnTo>
                      <a:pt x="1510606" y="406400"/>
                    </a:lnTo>
                    <a:lnTo>
                      <a:pt x="1464463" y="419100"/>
                    </a:lnTo>
                    <a:lnTo>
                      <a:pt x="1419141" y="444500"/>
                    </a:lnTo>
                    <a:lnTo>
                      <a:pt x="1374684" y="469900"/>
                    </a:lnTo>
                    <a:lnTo>
                      <a:pt x="1331132" y="495300"/>
                    </a:lnTo>
                    <a:lnTo>
                      <a:pt x="1288529" y="520700"/>
                    </a:lnTo>
                    <a:lnTo>
                      <a:pt x="1246914" y="558800"/>
                    </a:lnTo>
                    <a:lnTo>
                      <a:pt x="1206518" y="584200"/>
                    </a:lnTo>
                    <a:lnTo>
                      <a:pt x="1470722" y="584200"/>
                    </a:lnTo>
                    <a:lnTo>
                      <a:pt x="1515604" y="571500"/>
                    </a:lnTo>
                    <a:lnTo>
                      <a:pt x="1561442" y="546100"/>
                    </a:lnTo>
                    <a:lnTo>
                      <a:pt x="1608181" y="520700"/>
                    </a:lnTo>
                    <a:lnTo>
                      <a:pt x="1853508" y="457200"/>
                    </a:lnTo>
                    <a:lnTo>
                      <a:pt x="1904519" y="457200"/>
                    </a:lnTo>
                    <a:lnTo>
                      <a:pt x="1956053" y="444500"/>
                    </a:lnTo>
                    <a:lnTo>
                      <a:pt x="2592921" y="444500"/>
                    </a:lnTo>
                    <a:lnTo>
                      <a:pt x="2501967" y="393700"/>
                    </a:lnTo>
                    <a:lnTo>
                      <a:pt x="2407955" y="368300"/>
                    </a:lnTo>
                    <a:lnTo>
                      <a:pt x="2359907" y="342900"/>
                    </a:lnTo>
                    <a:lnTo>
                      <a:pt x="2261938" y="317500"/>
                    </a:lnTo>
                    <a:close/>
                  </a:path>
                  <a:path w="4016375" h="3924300">
                    <a:moveTo>
                      <a:pt x="2692626" y="152400"/>
                    </a:moveTo>
                    <a:lnTo>
                      <a:pt x="2166025" y="152400"/>
                    </a:lnTo>
                    <a:lnTo>
                      <a:pt x="2217576" y="165100"/>
                    </a:lnTo>
                    <a:lnTo>
                      <a:pt x="2268514" y="165100"/>
                    </a:lnTo>
                    <a:lnTo>
                      <a:pt x="2417301" y="203200"/>
                    </a:lnTo>
                    <a:lnTo>
                      <a:pt x="2465437" y="228600"/>
                    </a:lnTo>
                    <a:lnTo>
                      <a:pt x="2559306" y="254000"/>
                    </a:lnTo>
                    <a:lnTo>
                      <a:pt x="2604968" y="279400"/>
                    </a:lnTo>
                    <a:lnTo>
                      <a:pt x="2649736" y="304800"/>
                    </a:lnTo>
                    <a:lnTo>
                      <a:pt x="2693572" y="330200"/>
                    </a:lnTo>
                    <a:lnTo>
                      <a:pt x="2736443" y="355600"/>
                    </a:lnTo>
                    <a:lnTo>
                      <a:pt x="2778313" y="381000"/>
                    </a:lnTo>
                    <a:lnTo>
                      <a:pt x="2819146" y="406400"/>
                    </a:lnTo>
                    <a:lnTo>
                      <a:pt x="2858908" y="431800"/>
                    </a:lnTo>
                    <a:lnTo>
                      <a:pt x="2897562" y="469900"/>
                    </a:lnTo>
                    <a:lnTo>
                      <a:pt x="2935073" y="495300"/>
                    </a:lnTo>
                    <a:lnTo>
                      <a:pt x="2971406" y="533400"/>
                    </a:lnTo>
                    <a:lnTo>
                      <a:pt x="2969061" y="533400"/>
                    </a:lnTo>
                    <a:lnTo>
                      <a:pt x="2932968" y="558800"/>
                    </a:lnTo>
                    <a:lnTo>
                      <a:pt x="2891321" y="571500"/>
                    </a:lnTo>
                    <a:lnTo>
                      <a:pt x="2847244" y="584200"/>
                    </a:lnTo>
                    <a:lnTo>
                      <a:pt x="3230264" y="584200"/>
                    </a:lnTo>
                    <a:lnTo>
                      <a:pt x="3221001" y="571500"/>
                    </a:lnTo>
                    <a:lnTo>
                      <a:pt x="3192178" y="533400"/>
                    </a:lnTo>
                    <a:lnTo>
                      <a:pt x="3162341" y="508000"/>
                    </a:lnTo>
                    <a:lnTo>
                      <a:pt x="3131514" y="469900"/>
                    </a:lnTo>
                    <a:lnTo>
                      <a:pt x="3099719" y="444500"/>
                    </a:lnTo>
                    <a:lnTo>
                      <a:pt x="3066980" y="406400"/>
                    </a:lnTo>
                    <a:lnTo>
                      <a:pt x="3033318" y="381000"/>
                    </a:lnTo>
                    <a:lnTo>
                      <a:pt x="2998757" y="342900"/>
                    </a:lnTo>
                    <a:lnTo>
                      <a:pt x="2963319" y="317500"/>
                    </a:lnTo>
                    <a:lnTo>
                      <a:pt x="2927027" y="292100"/>
                    </a:lnTo>
                    <a:lnTo>
                      <a:pt x="2889905" y="266700"/>
                    </a:lnTo>
                    <a:lnTo>
                      <a:pt x="2851974" y="241300"/>
                    </a:lnTo>
                    <a:lnTo>
                      <a:pt x="2813258" y="215900"/>
                    </a:lnTo>
                    <a:lnTo>
                      <a:pt x="2773780" y="190500"/>
                    </a:lnTo>
                    <a:lnTo>
                      <a:pt x="2733561" y="177800"/>
                    </a:lnTo>
                    <a:lnTo>
                      <a:pt x="2692626" y="152400"/>
                    </a:lnTo>
                    <a:close/>
                  </a:path>
                  <a:path w="4016375" h="3924300">
                    <a:moveTo>
                      <a:pt x="2161752" y="304800"/>
                    </a:moveTo>
                    <a:lnTo>
                      <a:pt x="1853117" y="304800"/>
                    </a:lnTo>
                    <a:lnTo>
                      <a:pt x="1802390" y="317500"/>
                    </a:lnTo>
                    <a:lnTo>
                      <a:pt x="2212101" y="317500"/>
                    </a:lnTo>
                    <a:lnTo>
                      <a:pt x="2161752" y="304800"/>
                    </a:lnTo>
                    <a:close/>
                  </a:path>
                  <a:path w="4016375" h="3924300">
                    <a:moveTo>
                      <a:pt x="2008054" y="292100"/>
                    </a:moveTo>
                    <a:lnTo>
                      <a:pt x="1955990" y="304800"/>
                    </a:lnTo>
                    <a:lnTo>
                      <a:pt x="2059686" y="304800"/>
                    </a:lnTo>
                    <a:lnTo>
                      <a:pt x="2008054" y="292100"/>
                    </a:lnTo>
                    <a:close/>
                  </a:path>
                  <a:path w="4016375" h="3924300">
                    <a:moveTo>
                      <a:pt x="2248852" y="12700"/>
                    </a:moveTo>
                    <a:lnTo>
                      <a:pt x="1767256" y="12700"/>
                    </a:lnTo>
                    <a:lnTo>
                      <a:pt x="1720404" y="25400"/>
                    </a:lnTo>
                    <a:lnTo>
                      <a:pt x="2295703" y="25400"/>
                    </a:lnTo>
                    <a:lnTo>
                      <a:pt x="2248852" y="12700"/>
                    </a:lnTo>
                    <a:close/>
                  </a:path>
                  <a:path w="4016375" h="3924300">
                    <a:moveTo>
                      <a:pt x="2153772" y="0"/>
                    </a:moveTo>
                    <a:lnTo>
                      <a:pt x="1862335" y="0"/>
                    </a:lnTo>
                    <a:lnTo>
                      <a:pt x="1814574" y="12700"/>
                    </a:lnTo>
                    <a:lnTo>
                      <a:pt x="2201533" y="12700"/>
                    </a:lnTo>
                    <a:lnTo>
                      <a:pt x="2153772" y="0"/>
                    </a:lnTo>
                    <a:close/>
                  </a:path>
                </a:pathLst>
              </a:custGeom>
              <a:solidFill>
                <a:srgbClr val="00A651"/>
              </a:solidFill>
            </p:spPr>
            <p:txBody>
              <a:bodyPr wrap="square" lIns="0" tIns="0" rIns="0" bIns="0" rtlCol="0"/>
              <a:lstStyle/>
              <a:p>
                <a:endParaRPr sz="1092"/>
              </a:p>
            </p:txBody>
          </p:sp>
        </p:grpSp>
      </p:grpSp>
      <p:sp>
        <p:nvSpPr>
          <p:cNvPr id="9" name="Rectangle 8"/>
          <p:cNvSpPr/>
          <p:nvPr/>
        </p:nvSpPr>
        <p:spPr>
          <a:xfrm>
            <a:off x="7594722" y="1654482"/>
            <a:ext cx="3941637" cy="1200329"/>
          </a:xfrm>
          <a:prstGeom prst="rect">
            <a:avLst/>
          </a:prstGeom>
          <a:ln>
            <a:solidFill>
              <a:schemeClr val="tx1"/>
            </a:solidFill>
          </a:ln>
        </p:spPr>
        <p:txBody>
          <a:bodyPr wrap="square">
            <a:spAutoFit/>
          </a:bodyPr>
          <a:lstStyle/>
          <a:p>
            <a:r>
              <a:rPr lang="en-US" spc="-10" dirty="0">
                <a:latin typeface="Arial"/>
                <a:cs typeface="Arial"/>
              </a:rPr>
              <a:t>Provides </a:t>
            </a:r>
            <a:r>
              <a:rPr lang="en-US" b="1" spc="-10" dirty="0">
                <a:solidFill>
                  <a:srgbClr val="00A651"/>
                </a:solidFill>
                <a:latin typeface="Arial"/>
                <a:cs typeface="Arial"/>
              </a:rPr>
              <a:t>draft language </a:t>
            </a:r>
            <a:r>
              <a:rPr lang="en-US" spc="-10" dirty="0">
                <a:latin typeface="Arial"/>
                <a:cs typeface="Arial"/>
              </a:rPr>
              <a:t>which can be easily adopted by Tribunals </a:t>
            </a:r>
            <a:r>
              <a:rPr lang="en-US" b="1" spc="-10" dirty="0">
                <a:solidFill>
                  <a:srgbClr val="00A651"/>
                </a:solidFill>
                <a:latin typeface="Arial"/>
                <a:cs typeface="Arial"/>
              </a:rPr>
              <a:t>to implement sustainability measures in the conduct of an arbitration</a:t>
            </a:r>
            <a:r>
              <a:rPr lang="en-US" spc="-10" dirty="0">
                <a:latin typeface="Arial"/>
                <a:cs typeface="Arial"/>
              </a:rPr>
              <a:t>.</a:t>
            </a:r>
            <a:endParaRPr lang="en-US" dirty="0"/>
          </a:p>
        </p:txBody>
      </p:sp>
    </p:spTree>
    <p:extLst>
      <p:ext uri="{BB962C8B-B14F-4D97-AF65-F5344CB8AC3E}">
        <p14:creationId xmlns:p14="http://schemas.microsoft.com/office/powerpoint/2010/main" val="2722181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txBox="1"/>
          <p:nvPr/>
        </p:nvSpPr>
        <p:spPr>
          <a:xfrm>
            <a:off x="368933" y="837895"/>
            <a:ext cx="11354142" cy="829072"/>
          </a:xfrm>
          <a:prstGeom prst="rect">
            <a:avLst/>
          </a:prstGeom>
        </p:spPr>
        <p:txBody>
          <a:bodyPr vert="horz" wrap="square" lIns="0" tIns="59054" rIns="0" bIns="0" rtlCol="0">
            <a:spAutoFit/>
          </a:bodyPr>
          <a:lstStyle/>
          <a:p>
            <a:pPr marL="12700" marR="429259">
              <a:lnSpc>
                <a:spcPts val="3000"/>
              </a:lnSpc>
              <a:spcBef>
                <a:spcPts val="464"/>
              </a:spcBef>
            </a:pPr>
            <a:r>
              <a:rPr lang="en-US" sz="3200" b="1" spc="-45" dirty="0">
                <a:solidFill>
                  <a:srgbClr val="00A651"/>
                </a:solidFill>
                <a:latin typeface="Arial"/>
                <a:cs typeface="Arial"/>
              </a:rPr>
              <a:t>Green Protocol </a:t>
            </a:r>
            <a:r>
              <a:rPr lang="en-US" sz="3200" b="1" spc="-45" dirty="0">
                <a:latin typeface="Arial"/>
                <a:cs typeface="Arial"/>
              </a:rPr>
              <a:t>for Law Firms, Chambers and Legal Service Providers Working in Arbitration</a:t>
            </a:r>
            <a:endParaRPr lang="en-US" sz="3200" dirty="0">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6" y="5773597"/>
            <a:ext cx="1559169" cy="787692"/>
          </a:xfrm>
          <a:prstGeom prst="rect">
            <a:avLst/>
          </a:prstGeom>
        </p:spPr>
      </p:pic>
      <p:sp>
        <p:nvSpPr>
          <p:cNvPr id="45" name="Rectangle 44"/>
          <p:cNvSpPr/>
          <p:nvPr/>
        </p:nvSpPr>
        <p:spPr>
          <a:xfrm>
            <a:off x="7376984" y="1793050"/>
            <a:ext cx="4243050" cy="1754326"/>
          </a:xfrm>
          <a:prstGeom prst="rect">
            <a:avLst/>
          </a:prstGeom>
          <a:ln>
            <a:solidFill>
              <a:schemeClr val="tx1"/>
            </a:solidFill>
          </a:ln>
        </p:spPr>
        <p:txBody>
          <a:bodyPr wrap="square">
            <a:spAutoFit/>
          </a:bodyPr>
          <a:lstStyle/>
          <a:p>
            <a:pPr marL="12065">
              <a:buClr>
                <a:srgbClr val="00B050"/>
              </a:buClr>
              <a:tabLst>
                <a:tab pos="198120" algn="l"/>
                <a:tab pos="198755" algn="l"/>
              </a:tabLst>
            </a:pPr>
            <a:r>
              <a:rPr lang="en-US" spc="-10" dirty="0">
                <a:latin typeface="Arial"/>
                <a:cs typeface="Arial"/>
              </a:rPr>
              <a:t>Provides legal advisors and their employees with </a:t>
            </a:r>
            <a:r>
              <a:rPr lang="en-US" b="1" spc="-10" dirty="0">
                <a:solidFill>
                  <a:srgbClr val="00A651"/>
                </a:solidFill>
                <a:latin typeface="Arial"/>
                <a:cs typeface="Arial"/>
              </a:rPr>
              <a:t>suggested sustainability measures </a:t>
            </a:r>
            <a:r>
              <a:rPr lang="en-US" spc="-10" dirty="0">
                <a:latin typeface="Arial"/>
                <a:cs typeface="Arial"/>
              </a:rPr>
              <a:t>for minimising their environmental impact </a:t>
            </a:r>
            <a:r>
              <a:rPr lang="en-US" b="1" spc="-10" dirty="0">
                <a:solidFill>
                  <a:srgbClr val="00A651"/>
                </a:solidFill>
                <a:latin typeface="Arial"/>
                <a:cs typeface="Arial"/>
              </a:rPr>
              <a:t>which can be integrated into daily operations or adopted on a case by case basis</a:t>
            </a:r>
            <a:r>
              <a:rPr lang="en-US" spc="-10" dirty="0">
                <a:latin typeface="Arial"/>
                <a:cs typeface="Arial"/>
              </a:rPr>
              <a:t>.</a:t>
            </a:r>
          </a:p>
        </p:txBody>
      </p:sp>
      <p:pic>
        <p:nvPicPr>
          <p:cNvPr id="6" name="Picture 5"/>
          <p:cNvPicPr>
            <a:picLocks noChangeAspect="1"/>
          </p:cNvPicPr>
          <p:nvPr/>
        </p:nvPicPr>
        <p:blipFill>
          <a:blip r:embed="rId4"/>
          <a:stretch>
            <a:fillRect/>
          </a:stretch>
        </p:blipFill>
        <p:spPr>
          <a:xfrm>
            <a:off x="6412832" y="3673459"/>
            <a:ext cx="5207202" cy="1550017"/>
          </a:xfrm>
          <a:prstGeom prst="rect">
            <a:avLst/>
          </a:prstGeom>
          <a:ln>
            <a:solidFill>
              <a:schemeClr val="tx1"/>
            </a:solidFill>
          </a:ln>
        </p:spPr>
      </p:pic>
      <p:grpSp>
        <p:nvGrpSpPr>
          <p:cNvPr id="68" name="Group 67"/>
          <p:cNvGrpSpPr/>
          <p:nvPr/>
        </p:nvGrpSpPr>
        <p:grpSpPr>
          <a:xfrm>
            <a:off x="674236" y="1728752"/>
            <a:ext cx="7065223" cy="4958408"/>
            <a:chOff x="674236" y="1728752"/>
            <a:chExt cx="7065223" cy="4958408"/>
          </a:xfrm>
        </p:grpSpPr>
        <p:grpSp>
          <p:nvGrpSpPr>
            <p:cNvPr id="44" name="Group 43"/>
            <p:cNvGrpSpPr/>
            <p:nvPr/>
          </p:nvGrpSpPr>
          <p:grpSpPr>
            <a:xfrm>
              <a:off x="691978" y="1728752"/>
              <a:ext cx="7047481" cy="4958408"/>
              <a:chOff x="406003" y="2319050"/>
              <a:chExt cx="6527353" cy="4362509"/>
            </a:xfrm>
          </p:grpSpPr>
          <p:sp>
            <p:nvSpPr>
              <p:cNvPr id="8" name="object 15"/>
              <p:cNvSpPr txBox="1"/>
              <p:nvPr/>
            </p:nvSpPr>
            <p:spPr>
              <a:xfrm>
                <a:off x="457873" y="2319050"/>
                <a:ext cx="6475483" cy="4362509"/>
              </a:xfrm>
              <a:prstGeom prst="rect">
                <a:avLst/>
              </a:prstGeom>
            </p:spPr>
            <p:txBody>
              <a:bodyPr vert="horz" wrap="square" lIns="0" tIns="59054" rIns="0" bIns="0" rtlCol="0">
                <a:spAutoFit/>
              </a:bodyPr>
              <a:lstStyle/>
              <a:p>
                <a:pPr marL="469900" marR="121285" lvl="1">
                  <a:spcBef>
                    <a:spcPts val="800"/>
                  </a:spcBef>
                  <a:buClr>
                    <a:srgbClr val="00A651"/>
                  </a:buClr>
                </a:pPr>
                <a:r>
                  <a:rPr lang="fr-FR" sz="1500" b="1" dirty="0">
                    <a:solidFill>
                      <a:srgbClr val="00A651"/>
                    </a:solidFill>
                    <a:latin typeface="Arial"/>
                    <a:cs typeface="Arial"/>
                  </a:rPr>
                  <a:t>Section I.     </a:t>
                </a:r>
                <a:r>
                  <a:rPr lang="en-US" sz="1500" dirty="0">
                    <a:latin typeface="Arial"/>
                    <a:cs typeface="Arial"/>
                  </a:rPr>
                  <a:t>Initial Commitment</a:t>
                </a:r>
              </a:p>
              <a:p>
                <a:pPr marL="469900" marR="121285" lvl="1">
                  <a:spcBef>
                    <a:spcPts val="800"/>
                  </a:spcBef>
                  <a:buClr>
                    <a:srgbClr val="00A651"/>
                  </a:buClr>
                </a:pPr>
                <a:r>
                  <a:rPr lang="en-US" sz="1500" b="1" dirty="0">
                    <a:solidFill>
                      <a:srgbClr val="00A651"/>
                    </a:solidFill>
                    <a:latin typeface="Arial"/>
                    <a:cs typeface="Arial"/>
                  </a:rPr>
                  <a:t>Section II.    </a:t>
                </a:r>
                <a:r>
                  <a:rPr lang="en-US" sz="1500" dirty="0">
                    <a:latin typeface="Arial"/>
                    <a:cs typeface="Arial"/>
                  </a:rPr>
                  <a:t>Use of Green Energy</a:t>
                </a:r>
              </a:p>
              <a:p>
                <a:pPr marL="469900" marR="121285" lvl="1">
                  <a:spcBef>
                    <a:spcPts val="800"/>
                  </a:spcBef>
                  <a:buClr>
                    <a:srgbClr val="00A651"/>
                  </a:buClr>
                </a:pPr>
                <a:r>
                  <a:rPr lang="en-US" sz="1500" b="1" dirty="0">
                    <a:solidFill>
                      <a:srgbClr val="00A651"/>
                    </a:solidFill>
                    <a:latin typeface="Arial"/>
                    <a:cs typeface="Arial"/>
                  </a:rPr>
                  <a:t>Section III.   </a:t>
                </a:r>
                <a:r>
                  <a:rPr lang="en-US" sz="1500" dirty="0">
                    <a:latin typeface="Arial"/>
                    <a:cs typeface="Arial"/>
                  </a:rPr>
                  <a:t>Reduce Energy Consumption</a:t>
                </a:r>
              </a:p>
              <a:p>
                <a:pPr marL="469900" marR="121285" lvl="1">
                  <a:spcBef>
                    <a:spcPts val="800"/>
                  </a:spcBef>
                  <a:buClr>
                    <a:srgbClr val="00A651"/>
                  </a:buClr>
                </a:pPr>
                <a:r>
                  <a:rPr lang="en-US" sz="1500" b="1" dirty="0">
                    <a:solidFill>
                      <a:srgbClr val="00A651"/>
                    </a:solidFill>
                    <a:latin typeface="Arial"/>
                    <a:cs typeface="Arial"/>
                  </a:rPr>
                  <a:t>Section IV.   </a:t>
                </a:r>
                <a:r>
                  <a:rPr lang="en-US" sz="1500" dirty="0">
                    <a:latin typeface="Arial"/>
                    <a:cs typeface="Arial"/>
                  </a:rPr>
                  <a:t>Electronic Operations</a:t>
                </a:r>
              </a:p>
              <a:p>
                <a:pPr marL="469900" marR="121285" lvl="1">
                  <a:spcBef>
                    <a:spcPts val="800"/>
                  </a:spcBef>
                  <a:buClr>
                    <a:srgbClr val="00A651"/>
                  </a:buClr>
                </a:pPr>
                <a:r>
                  <a:rPr lang="en-US" sz="1500" b="1" dirty="0">
                    <a:solidFill>
                      <a:srgbClr val="00A651"/>
                    </a:solidFill>
                    <a:latin typeface="Arial"/>
                    <a:cs typeface="Arial"/>
                  </a:rPr>
                  <a:t>Section V.    </a:t>
                </a:r>
                <a:r>
                  <a:rPr lang="en-US" sz="1500" dirty="0">
                    <a:latin typeface="Arial"/>
                    <a:cs typeface="Arial"/>
                  </a:rPr>
                  <a:t>Legal Advisor Staff</a:t>
                </a:r>
              </a:p>
              <a:p>
                <a:pPr marL="469900" marR="121285" lvl="1">
                  <a:spcBef>
                    <a:spcPts val="800"/>
                  </a:spcBef>
                  <a:buClr>
                    <a:srgbClr val="00A651"/>
                  </a:buClr>
                </a:pPr>
                <a:r>
                  <a:rPr lang="en-US" sz="1500" b="1" dirty="0">
                    <a:solidFill>
                      <a:srgbClr val="00A651"/>
                    </a:solidFill>
                    <a:latin typeface="Arial"/>
                    <a:cs typeface="Arial"/>
                  </a:rPr>
                  <a:t>Section VI.   </a:t>
                </a:r>
                <a:r>
                  <a:rPr lang="en-US" sz="1500" dirty="0">
                    <a:latin typeface="Arial"/>
                    <a:cs typeface="Arial"/>
                  </a:rPr>
                  <a:t>Minimise Printing and Use of Paper</a:t>
                </a:r>
              </a:p>
              <a:p>
                <a:pPr marL="469900" marR="121285" lvl="1">
                  <a:spcBef>
                    <a:spcPts val="800"/>
                  </a:spcBef>
                  <a:buClr>
                    <a:srgbClr val="00A651"/>
                  </a:buClr>
                </a:pPr>
                <a:r>
                  <a:rPr lang="en-US" sz="1500" b="1" dirty="0">
                    <a:solidFill>
                      <a:srgbClr val="00A651"/>
                    </a:solidFill>
                    <a:latin typeface="Arial"/>
                    <a:cs typeface="Arial"/>
                  </a:rPr>
                  <a:t>Section VII.  </a:t>
                </a:r>
                <a:r>
                  <a:rPr lang="en-US" sz="1500" dirty="0">
                    <a:latin typeface="Arial"/>
                    <a:cs typeface="Arial"/>
                  </a:rPr>
                  <a:t>Encourage Recycling</a:t>
                </a:r>
              </a:p>
              <a:p>
                <a:pPr marL="469900" marR="121285" lvl="1">
                  <a:spcBef>
                    <a:spcPts val="800"/>
                  </a:spcBef>
                  <a:buClr>
                    <a:srgbClr val="00A651"/>
                  </a:buClr>
                </a:pPr>
                <a:r>
                  <a:rPr lang="fr-FR" sz="1500" b="1" dirty="0">
                    <a:solidFill>
                      <a:srgbClr val="00A651"/>
                    </a:solidFill>
                    <a:latin typeface="Arial"/>
                    <a:cs typeface="Arial"/>
                  </a:rPr>
                  <a:t>Section VIII. </a:t>
                </a:r>
                <a:r>
                  <a:rPr lang="en-US" sz="1500" dirty="0">
                    <a:latin typeface="Arial"/>
                    <a:cs typeface="Arial"/>
                  </a:rPr>
                  <a:t>Limit </a:t>
                </a:r>
                <a:r>
                  <a:rPr lang="fr-FR" sz="1500" dirty="0">
                    <a:latin typeface="Arial"/>
                    <a:cs typeface="Arial"/>
                  </a:rPr>
                  <a:t>Use of Single Use </a:t>
                </a:r>
                <a:r>
                  <a:rPr lang="en-US" sz="1500" dirty="0">
                    <a:latin typeface="Arial"/>
                    <a:cs typeface="Arial"/>
                  </a:rPr>
                  <a:t>Items/Eliminate Plastic</a:t>
                </a:r>
              </a:p>
              <a:p>
                <a:pPr marL="469900" marR="121285" lvl="1">
                  <a:spcBef>
                    <a:spcPts val="800"/>
                  </a:spcBef>
                  <a:buClr>
                    <a:srgbClr val="00A651"/>
                  </a:buClr>
                </a:pPr>
                <a:r>
                  <a:rPr lang="fr-FR" sz="1500" b="1" dirty="0">
                    <a:solidFill>
                      <a:srgbClr val="00A651"/>
                    </a:solidFill>
                    <a:latin typeface="Arial"/>
                    <a:cs typeface="Arial"/>
                  </a:rPr>
                  <a:t>Section IX.   </a:t>
                </a:r>
                <a:r>
                  <a:rPr lang="fr-FR" sz="1500" dirty="0">
                    <a:latin typeface="Arial"/>
                    <a:cs typeface="Arial"/>
                  </a:rPr>
                  <a:t>Partner </a:t>
                </a:r>
                <a:r>
                  <a:rPr lang="en-US" sz="1500" dirty="0">
                    <a:latin typeface="Arial"/>
                    <a:cs typeface="Arial"/>
                  </a:rPr>
                  <a:t>with “Green” Organisations </a:t>
                </a:r>
              </a:p>
              <a:p>
                <a:pPr marL="469900" marR="121285" lvl="1">
                  <a:spcBef>
                    <a:spcPts val="800"/>
                  </a:spcBef>
                  <a:buClr>
                    <a:srgbClr val="00A651"/>
                  </a:buClr>
                </a:pPr>
                <a:r>
                  <a:rPr lang="en-US" sz="1500" b="1" dirty="0">
                    <a:solidFill>
                      <a:srgbClr val="00A651"/>
                    </a:solidFill>
                    <a:latin typeface="Arial"/>
                    <a:cs typeface="Arial"/>
                  </a:rPr>
                  <a:t>Section X.    </a:t>
                </a:r>
                <a:r>
                  <a:rPr lang="en-US" sz="1500" dirty="0">
                    <a:latin typeface="Arial"/>
                    <a:cs typeface="Arial"/>
                  </a:rPr>
                  <a:t>Travel Responsibly</a:t>
                </a:r>
              </a:p>
              <a:p>
                <a:pPr marL="469900" marR="121285" lvl="1">
                  <a:spcBef>
                    <a:spcPts val="800"/>
                  </a:spcBef>
                  <a:buClr>
                    <a:srgbClr val="00A651"/>
                  </a:buClr>
                </a:pPr>
                <a:r>
                  <a:rPr lang="fr-FR" sz="1500" b="1" dirty="0">
                    <a:solidFill>
                      <a:srgbClr val="00A651"/>
                    </a:solidFill>
                    <a:latin typeface="Arial"/>
                    <a:cs typeface="Arial"/>
                  </a:rPr>
                  <a:t>Section XI.   </a:t>
                </a:r>
                <a:r>
                  <a:rPr lang="en-US" sz="1500" dirty="0">
                    <a:latin typeface="Arial"/>
                    <a:cs typeface="Arial"/>
                  </a:rPr>
                  <a:t>Incentivisation</a:t>
                </a:r>
              </a:p>
              <a:p>
                <a:pPr marL="469900" marR="121285" lvl="1">
                  <a:spcBef>
                    <a:spcPts val="800"/>
                  </a:spcBef>
                  <a:buClr>
                    <a:srgbClr val="00A651"/>
                  </a:buClr>
                </a:pPr>
                <a:r>
                  <a:rPr lang="fr-FR" sz="1500" b="1" dirty="0">
                    <a:solidFill>
                      <a:srgbClr val="00A651"/>
                    </a:solidFill>
                    <a:latin typeface="Arial"/>
                    <a:cs typeface="Arial"/>
                  </a:rPr>
                  <a:t>Section XII.</a:t>
                </a:r>
                <a:r>
                  <a:rPr lang="fr-FR" sz="1500" dirty="0">
                    <a:latin typeface="Arial"/>
                    <a:cs typeface="Arial"/>
                  </a:rPr>
                  <a:t>  Social </a:t>
                </a:r>
                <a:r>
                  <a:rPr lang="en-US" sz="1500" dirty="0">
                    <a:latin typeface="Arial"/>
                    <a:cs typeface="Arial"/>
                  </a:rPr>
                  <a:t>Responsibility</a:t>
                </a:r>
              </a:p>
              <a:p>
                <a:pPr marL="469900" marR="121285" lvl="1">
                  <a:spcBef>
                    <a:spcPts val="800"/>
                  </a:spcBef>
                  <a:buClr>
                    <a:srgbClr val="00A651"/>
                  </a:buClr>
                </a:pPr>
                <a:r>
                  <a:rPr lang="en-US" sz="1500" b="1" dirty="0">
                    <a:solidFill>
                      <a:srgbClr val="00A651"/>
                    </a:solidFill>
                    <a:latin typeface="Arial"/>
                    <a:cs typeface="Arial"/>
                  </a:rPr>
                  <a:t>Section XIII. </a:t>
                </a:r>
                <a:r>
                  <a:rPr lang="en-US" sz="1500" dirty="0">
                    <a:latin typeface="Arial"/>
                    <a:cs typeface="Arial"/>
                  </a:rPr>
                  <a:t>Offsetting Carbon Emissions</a:t>
                </a:r>
              </a:p>
              <a:p>
                <a:pPr marL="469900" marR="121285" lvl="1">
                  <a:spcBef>
                    <a:spcPts val="1110"/>
                  </a:spcBef>
                  <a:buClr>
                    <a:srgbClr val="00A651"/>
                  </a:buClr>
                </a:pPr>
                <a:endParaRPr lang="fr-FR" sz="1250" dirty="0">
                  <a:latin typeface="Arial"/>
                  <a:cs typeface="Arial"/>
                </a:endParaRPr>
              </a:p>
              <a:p>
                <a:pPr marL="469900" marR="121285" lvl="1">
                  <a:spcBef>
                    <a:spcPts val="1110"/>
                  </a:spcBef>
                  <a:buClr>
                    <a:srgbClr val="00A651"/>
                  </a:buClr>
                </a:pPr>
                <a:endParaRPr lang="en-US" sz="1250" dirty="0">
                  <a:latin typeface="Arial"/>
                  <a:cs typeface="Arial"/>
                </a:endParaRPr>
              </a:p>
            </p:txBody>
          </p:sp>
          <p:grpSp>
            <p:nvGrpSpPr>
              <p:cNvPr id="3" name="Group 2"/>
              <p:cNvGrpSpPr/>
              <p:nvPr/>
            </p:nvGrpSpPr>
            <p:grpSpPr>
              <a:xfrm>
                <a:off x="406003" y="2377141"/>
                <a:ext cx="411691" cy="2827651"/>
                <a:chOff x="406003" y="2377141"/>
                <a:chExt cx="411691" cy="2827651"/>
              </a:xfrm>
            </p:grpSpPr>
            <p:sp>
              <p:nvSpPr>
                <p:cNvPr id="11" name="object 3"/>
                <p:cNvSpPr/>
                <p:nvPr/>
              </p:nvSpPr>
              <p:spPr>
                <a:xfrm>
                  <a:off x="406003" y="2377141"/>
                  <a:ext cx="411691" cy="241674"/>
                </a:xfrm>
                <a:custGeom>
                  <a:avLst/>
                  <a:gdLst/>
                  <a:ahLst/>
                  <a:cxnLst/>
                  <a:rect l="l" t="t" r="r" b="b"/>
                  <a:pathLst>
                    <a:path w="4490084" h="2768600">
                      <a:moveTo>
                        <a:pt x="1650174" y="2578100"/>
                      </a:moveTo>
                      <a:lnTo>
                        <a:pt x="1540864" y="2578100"/>
                      </a:lnTo>
                      <a:lnTo>
                        <a:pt x="1553376" y="2628900"/>
                      </a:lnTo>
                      <a:lnTo>
                        <a:pt x="1572490" y="2667000"/>
                      </a:lnTo>
                      <a:lnTo>
                        <a:pt x="1663171" y="2743200"/>
                      </a:lnTo>
                      <a:lnTo>
                        <a:pt x="1734631" y="2768600"/>
                      </a:lnTo>
                      <a:lnTo>
                        <a:pt x="1808971" y="2768600"/>
                      </a:lnTo>
                      <a:lnTo>
                        <a:pt x="1855015" y="2755900"/>
                      </a:lnTo>
                      <a:lnTo>
                        <a:pt x="1897175" y="2730500"/>
                      </a:lnTo>
                      <a:lnTo>
                        <a:pt x="1934493" y="2705100"/>
                      </a:lnTo>
                      <a:lnTo>
                        <a:pt x="1966013" y="2679700"/>
                      </a:lnTo>
                      <a:lnTo>
                        <a:pt x="1972497" y="2667000"/>
                      </a:lnTo>
                      <a:lnTo>
                        <a:pt x="1740304" y="2667000"/>
                      </a:lnTo>
                      <a:lnTo>
                        <a:pt x="1715554" y="2654300"/>
                      </a:lnTo>
                      <a:lnTo>
                        <a:pt x="1692807" y="2641600"/>
                      </a:lnTo>
                      <a:lnTo>
                        <a:pt x="1662465" y="2603500"/>
                      </a:lnTo>
                      <a:lnTo>
                        <a:pt x="1650174" y="2578100"/>
                      </a:lnTo>
                      <a:close/>
                    </a:path>
                    <a:path w="4490084" h="2768600">
                      <a:moveTo>
                        <a:pt x="2195821" y="2590800"/>
                      </a:moveTo>
                      <a:lnTo>
                        <a:pt x="2009237" y="2590800"/>
                      </a:lnTo>
                      <a:lnTo>
                        <a:pt x="2113331" y="2654300"/>
                      </a:lnTo>
                      <a:lnTo>
                        <a:pt x="2162560" y="2692400"/>
                      </a:lnTo>
                      <a:lnTo>
                        <a:pt x="2201689" y="2717800"/>
                      </a:lnTo>
                      <a:lnTo>
                        <a:pt x="2224550" y="2730500"/>
                      </a:lnTo>
                      <a:lnTo>
                        <a:pt x="2255327" y="2755900"/>
                      </a:lnTo>
                      <a:lnTo>
                        <a:pt x="2287739" y="2768600"/>
                      </a:lnTo>
                      <a:lnTo>
                        <a:pt x="2400997" y="2768600"/>
                      </a:lnTo>
                      <a:lnTo>
                        <a:pt x="2445365" y="2755900"/>
                      </a:lnTo>
                      <a:lnTo>
                        <a:pt x="2486835" y="2730500"/>
                      </a:lnTo>
                      <a:lnTo>
                        <a:pt x="2523954" y="2705100"/>
                      </a:lnTo>
                      <a:lnTo>
                        <a:pt x="2553177" y="2667000"/>
                      </a:lnTo>
                      <a:lnTo>
                        <a:pt x="2324135" y="2667000"/>
                      </a:lnTo>
                      <a:lnTo>
                        <a:pt x="2281846" y="2654300"/>
                      </a:lnTo>
                      <a:lnTo>
                        <a:pt x="2259174" y="2628900"/>
                      </a:lnTo>
                      <a:lnTo>
                        <a:pt x="2220292" y="2603500"/>
                      </a:lnTo>
                      <a:lnTo>
                        <a:pt x="2195821" y="2590800"/>
                      </a:lnTo>
                      <a:close/>
                    </a:path>
                    <a:path w="4490084" h="2768600">
                      <a:moveTo>
                        <a:pt x="2762331" y="2540000"/>
                      </a:moveTo>
                      <a:lnTo>
                        <a:pt x="2591826" y="2540000"/>
                      </a:lnTo>
                      <a:lnTo>
                        <a:pt x="2655810" y="2590800"/>
                      </a:lnTo>
                      <a:lnTo>
                        <a:pt x="2707692" y="2628900"/>
                      </a:lnTo>
                      <a:lnTo>
                        <a:pt x="2744174" y="2641600"/>
                      </a:lnTo>
                      <a:lnTo>
                        <a:pt x="2761957" y="2654300"/>
                      </a:lnTo>
                      <a:lnTo>
                        <a:pt x="2792822" y="2679700"/>
                      </a:lnTo>
                      <a:lnTo>
                        <a:pt x="2825246" y="2692400"/>
                      </a:lnTo>
                      <a:lnTo>
                        <a:pt x="2858734" y="2692400"/>
                      </a:lnTo>
                      <a:lnTo>
                        <a:pt x="2892791" y="2705100"/>
                      </a:lnTo>
                      <a:lnTo>
                        <a:pt x="2982852" y="2679700"/>
                      </a:lnTo>
                      <a:lnTo>
                        <a:pt x="3024196" y="2654300"/>
                      </a:lnTo>
                      <a:lnTo>
                        <a:pt x="3061173" y="2628900"/>
                      </a:lnTo>
                      <a:lnTo>
                        <a:pt x="3092194" y="2590800"/>
                      </a:lnTo>
                      <a:lnTo>
                        <a:pt x="2861658" y="2590800"/>
                      </a:lnTo>
                      <a:lnTo>
                        <a:pt x="2819254" y="2578100"/>
                      </a:lnTo>
                      <a:lnTo>
                        <a:pt x="2806433" y="2565400"/>
                      </a:lnTo>
                      <a:lnTo>
                        <a:pt x="2780728" y="2552700"/>
                      </a:lnTo>
                      <a:lnTo>
                        <a:pt x="2762331" y="2540000"/>
                      </a:lnTo>
                      <a:close/>
                    </a:path>
                    <a:path w="4490084" h="2768600">
                      <a:moveTo>
                        <a:pt x="1986358" y="2336800"/>
                      </a:moveTo>
                      <a:lnTo>
                        <a:pt x="1827234" y="2336800"/>
                      </a:lnTo>
                      <a:lnTo>
                        <a:pt x="1857902" y="2349500"/>
                      </a:lnTo>
                      <a:lnTo>
                        <a:pt x="1878979" y="2362200"/>
                      </a:lnTo>
                      <a:lnTo>
                        <a:pt x="1904705" y="2400300"/>
                      </a:lnTo>
                      <a:lnTo>
                        <a:pt x="1918871" y="2438400"/>
                      </a:lnTo>
                      <a:lnTo>
                        <a:pt x="1922595" y="2489200"/>
                      </a:lnTo>
                      <a:lnTo>
                        <a:pt x="1916998" y="2540000"/>
                      </a:lnTo>
                      <a:lnTo>
                        <a:pt x="1903196" y="2578100"/>
                      </a:lnTo>
                      <a:lnTo>
                        <a:pt x="1882309" y="2616200"/>
                      </a:lnTo>
                      <a:lnTo>
                        <a:pt x="1843564" y="2641600"/>
                      </a:lnTo>
                      <a:lnTo>
                        <a:pt x="1793526" y="2667000"/>
                      </a:lnTo>
                      <a:lnTo>
                        <a:pt x="1972497" y="2667000"/>
                      </a:lnTo>
                      <a:lnTo>
                        <a:pt x="1978982" y="2654300"/>
                      </a:lnTo>
                      <a:lnTo>
                        <a:pt x="1990558" y="2628900"/>
                      </a:lnTo>
                      <a:lnTo>
                        <a:pt x="2000667" y="2616200"/>
                      </a:lnTo>
                      <a:lnTo>
                        <a:pt x="2009237" y="2590800"/>
                      </a:lnTo>
                      <a:lnTo>
                        <a:pt x="2195821" y="2590800"/>
                      </a:lnTo>
                      <a:lnTo>
                        <a:pt x="2171350" y="2578100"/>
                      </a:lnTo>
                      <a:lnTo>
                        <a:pt x="2118497" y="2540000"/>
                      </a:lnTo>
                      <a:lnTo>
                        <a:pt x="2067882" y="2501900"/>
                      </a:lnTo>
                      <a:lnTo>
                        <a:pt x="2025655" y="2476500"/>
                      </a:lnTo>
                      <a:lnTo>
                        <a:pt x="2020553" y="2425700"/>
                      </a:lnTo>
                      <a:lnTo>
                        <a:pt x="2007692" y="2374900"/>
                      </a:lnTo>
                      <a:lnTo>
                        <a:pt x="1986358" y="2336800"/>
                      </a:lnTo>
                      <a:close/>
                    </a:path>
                    <a:path w="4490084" h="2768600">
                      <a:moveTo>
                        <a:pt x="2047948" y="2044700"/>
                      </a:moveTo>
                      <a:lnTo>
                        <a:pt x="1989290" y="2133600"/>
                      </a:lnTo>
                      <a:lnTo>
                        <a:pt x="2028011" y="2159000"/>
                      </a:lnTo>
                      <a:lnTo>
                        <a:pt x="2351384" y="2374900"/>
                      </a:lnTo>
                      <a:lnTo>
                        <a:pt x="2457265" y="2451100"/>
                      </a:lnTo>
                      <a:lnTo>
                        <a:pt x="2481965" y="2489200"/>
                      </a:lnTo>
                      <a:lnTo>
                        <a:pt x="2489098" y="2540000"/>
                      </a:lnTo>
                      <a:lnTo>
                        <a:pt x="2478555" y="2590800"/>
                      </a:lnTo>
                      <a:lnTo>
                        <a:pt x="2450229" y="2628900"/>
                      </a:lnTo>
                      <a:lnTo>
                        <a:pt x="2412451" y="2654300"/>
                      </a:lnTo>
                      <a:lnTo>
                        <a:pt x="2369045" y="2667000"/>
                      </a:lnTo>
                      <a:lnTo>
                        <a:pt x="2553177" y="2667000"/>
                      </a:lnTo>
                      <a:lnTo>
                        <a:pt x="2574240" y="2628900"/>
                      </a:lnTo>
                      <a:lnTo>
                        <a:pt x="2587129" y="2590800"/>
                      </a:lnTo>
                      <a:lnTo>
                        <a:pt x="2591826" y="2540000"/>
                      </a:lnTo>
                      <a:lnTo>
                        <a:pt x="2762331" y="2540000"/>
                      </a:lnTo>
                      <a:lnTo>
                        <a:pt x="2743935" y="2527300"/>
                      </a:lnTo>
                      <a:lnTo>
                        <a:pt x="2697850" y="2489200"/>
                      </a:lnTo>
                      <a:lnTo>
                        <a:pt x="2644269" y="2451100"/>
                      </a:lnTo>
                      <a:lnTo>
                        <a:pt x="2584990" y="2413000"/>
                      </a:lnTo>
                      <a:lnTo>
                        <a:pt x="2521808" y="2374900"/>
                      </a:lnTo>
                      <a:lnTo>
                        <a:pt x="2519860" y="2362200"/>
                      </a:lnTo>
                      <a:lnTo>
                        <a:pt x="2516331" y="2362200"/>
                      </a:lnTo>
                      <a:lnTo>
                        <a:pt x="2101140" y="2082800"/>
                      </a:lnTo>
                      <a:lnTo>
                        <a:pt x="2071754" y="2057400"/>
                      </a:lnTo>
                      <a:lnTo>
                        <a:pt x="2069078" y="2057400"/>
                      </a:lnTo>
                      <a:lnTo>
                        <a:pt x="2047948" y="2044700"/>
                      </a:lnTo>
                      <a:close/>
                    </a:path>
                    <a:path w="4490084" h="2768600">
                      <a:moveTo>
                        <a:pt x="1297056" y="2438400"/>
                      </a:moveTo>
                      <a:lnTo>
                        <a:pt x="1185712" y="2438400"/>
                      </a:lnTo>
                      <a:lnTo>
                        <a:pt x="1198483" y="2476500"/>
                      </a:lnTo>
                      <a:lnTo>
                        <a:pt x="1217466" y="2514600"/>
                      </a:lnTo>
                      <a:lnTo>
                        <a:pt x="1274296" y="2565400"/>
                      </a:lnTo>
                      <a:lnTo>
                        <a:pt x="1306651" y="2590800"/>
                      </a:lnTo>
                      <a:lnTo>
                        <a:pt x="1378037" y="2616200"/>
                      </a:lnTo>
                      <a:lnTo>
                        <a:pt x="1475981" y="2616200"/>
                      </a:lnTo>
                      <a:lnTo>
                        <a:pt x="1498640" y="2603500"/>
                      </a:lnTo>
                      <a:lnTo>
                        <a:pt x="1520309" y="2590800"/>
                      </a:lnTo>
                      <a:lnTo>
                        <a:pt x="1540864" y="2578100"/>
                      </a:lnTo>
                      <a:lnTo>
                        <a:pt x="1650174" y="2578100"/>
                      </a:lnTo>
                      <a:lnTo>
                        <a:pt x="1644029" y="2565400"/>
                      </a:lnTo>
                      <a:lnTo>
                        <a:pt x="1637947" y="2527300"/>
                      </a:lnTo>
                      <a:lnTo>
                        <a:pt x="1640189" y="2514600"/>
                      </a:lnTo>
                      <a:lnTo>
                        <a:pt x="1383791" y="2514600"/>
                      </a:lnTo>
                      <a:lnTo>
                        <a:pt x="1359042" y="2501900"/>
                      </a:lnTo>
                      <a:lnTo>
                        <a:pt x="1336294" y="2489200"/>
                      </a:lnTo>
                      <a:lnTo>
                        <a:pt x="1303066" y="2451100"/>
                      </a:lnTo>
                      <a:lnTo>
                        <a:pt x="1297056" y="2438400"/>
                      </a:lnTo>
                      <a:close/>
                    </a:path>
                    <a:path w="4490084" h="2768600">
                      <a:moveTo>
                        <a:pt x="2407403" y="1841500"/>
                      </a:moveTo>
                      <a:lnTo>
                        <a:pt x="2347949" y="1930400"/>
                      </a:lnTo>
                      <a:lnTo>
                        <a:pt x="2349520" y="1930400"/>
                      </a:lnTo>
                      <a:lnTo>
                        <a:pt x="2859942" y="2286000"/>
                      </a:lnTo>
                      <a:lnTo>
                        <a:pt x="2955742" y="2349500"/>
                      </a:lnTo>
                      <a:lnTo>
                        <a:pt x="2995856" y="2374900"/>
                      </a:lnTo>
                      <a:lnTo>
                        <a:pt x="3019820" y="2425700"/>
                      </a:lnTo>
                      <a:lnTo>
                        <a:pt x="3026533" y="2463800"/>
                      </a:lnTo>
                      <a:lnTo>
                        <a:pt x="3015902" y="2514600"/>
                      </a:lnTo>
                      <a:lnTo>
                        <a:pt x="2987835" y="2552700"/>
                      </a:lnTo>
                      <a:lnTo>
                        <a:pt x="2950055" y="2578100"/>
                      </a:lnTo>
                      <a:lnTo>
                        <a:pt x="2906627" y="2590800"/>
                      </a:lnTo>
                      <a:lnTo>
                        <a:pt x="3092194" y="2590800"/>
                      </a:lnTo>
                      <a:lnTo>
                        <a:pt x="3113954" y="2552700"/>
                      </a:lnTo>
                      <a:lnTo>
                        <a:pt x="3126436" y="2501900"/>
                      </a:lnTo>
                      <a:lnTo>
                        <a:pt x="3129621" y="2451100"/>
                      </a:lnTo>
                      <a:lnTo>
                        <a:pt x="3295876" y="2451100"/>
                      </a:lnTo>
                      <a:lnTo>
                        <a:pt x="3337345" y="2425700"/>
                      </a:lnTo>
                      <a:lnTo>
                        <a:pt x="3374473" y="2400300"/>
                      </a:lnTo>
                      <a:lnTo>
                        <a:pt x="3404130" y="2362200"/>
                      </a:lnTo>
                      <a:lnTo>
                        <a:pt x="3174484" y="2362200"/>
                      </a:lnTo>
                      <a:lnTo>
                        <a:pt x="3132365" y="2349500"/>
                      </a:lnTo>
                      <a:lnTo>
                        <a:pt x="3123981" y="2336800"/>
                      </a:lnTo>
                      <a:lnTo>
                        <a:pt x="3108723" y="2324100"/>
                      </a:lnTo>
                      <a:lnTo>
                        <a:pt x="3087341" y="2311400"/>
                      </a:lnTo>
                      <a:lnTo>
                        <a:pt x="3060587" y="2298700"/>
                      </a:lnTo>
                      <a:lnTo>
                        <a:pt x="3058241" y="2286000"/>
                      </a:lnTo>
                      <a:lnTo>
                        <a:pt x="3054137" y="2286000"/>
                      </a:lnTo>
                      <a:lnTo>
                        <a:pt x="2407403" y="1841500"/>
                      </a:lnTo>
                      <a:close/>
                    </a:path>
                    <a:path w="4490084" h="2768600">
                      <a:moveTo>
                        <a:pt x="1767480" y="2019300"/>
                      </a:moveTo>
                      <a:lnTo>
                        <a:pt x="1579585" y="2019300"/>
                      </a:lnTo>
                      <a:lnTo>
                        <a:pt x="1600758" y="2032000"/>
                      </a:lnTo>
                      <a:lnTo>
                        <a:pt x="1621255" y="2032000"/>
                      </a:lnTo>
                      <a:lnTo>
                        <a:pt x="1640764" y="2044700"/>
                      </a:lnTo>
                      <a:lnTo>
                        <a:pt x="1658975" y="2057400"/>
                      </a:lnTo>
                      <a:lnTo>
                        <a:pt x="1689240" y="2082800"/>
                      </a:lnTo>
                      <a:lnTo>
                        <a:pt x="1707667" y="2120900"/>
                      </a:lnTo>
                      <a:lnTo>
                        <a:pt x="1713777" y="2159000"/>
                      </a:lnTo>
                      <a:lnTo>
                        <a:pt x="1707092" y="2197100"/>
                      </a:lnTo>
                      <a:lnTo>
                        <a:pt x="1687131" y="2235200"/>
                      </a:lnTo>
                      <a:lnTo>
                        <a:pt x="1634138" y="2311400"/>
                      </a:lnTo>
                      <a:lnTo>
                        <a:pt x="1629646" y="2324100"/>
                      </a:lnTo>
                      <a:lnTo>
                        <a:pt x="1625343" y="2324100"/>
                      </a:lnTo>
                      <a:lnTo>
                        <a:pt x="1621039" y="2336800"/>
                      </a:lnTo>
                      <a:lnTo>
                        <a:pt x="1525995" y="2463800"/>
                      </a:lnTo>
                      <a:lnTo>
                        <a:pt x="1508185" y="2476500"/>
                      </a:lnTo>
                      <a:lnTo>
                        <a:pt x="1487076" y="2489200"/>
                      </a:lnTo>
                      <a:lnTo>
                        <a:pt x="1463181" y="2501900"/>
                      </a:lnTo>
                      <a:lnTo>
                        <a:pt x="1437013" y="2514600"/>
                      </a:lnTo>
                      <a:lnTo>
                        <a:pt x="1640189" y="2514600"/>
                      </a:lnTo>
                      <a:lnTo>
                        <a:pt x="1644671" y="2489200"/>
                      </a:lnTo>
                      <a:lnTo>
                        <a:pt x="1664650" y="2451100"/>
                      </a:lnTo>
                      <a:lnTo>
                        <a:pt x="1669113" y="2438400"/>
                      </a:lnTo>
                      <a:lnTo>
                        <a:pt x="1673939" y="2438400"/>
                      </a:lnTo>
                      <a:lnTo>
                        <a:pt x="1679058" y="2425700"/>
                      </a:lnTo>
                      <a:lnTo>
                        <a:pt x="1684398" y="2425700"/>
                      </a:lnTo>
                      <a:lnTo>
                        <a:pt x="1694176" y="2413000"/>
                      </a:lnTo>
                      <a:lnTo>
                        <a:pt x="1700239" y="2400300"/>
                      </a:lnTo>
                      <a:lnTo>
                        <a:pt x="1713539" y="2374900"/>
                      </a:lnTo>
                      <a:lnTo>
                        <a:pt x="1739744" y="2349500"/>
                      </a:lnTo>
                      <a:lnTo>
                        <a:pt x="1751766" y="2336800"/>
                      </a:lnTo>
                      <a:lnTo>
                        <a:pt x="1986358" y="2336800"/>
                      </a:lnTo>
                      <a:lnTo>
                        <a:pt x="1955835" y="2298700"/>
                      </a:lnTo>
                      <a:lnTo>
                        <a:pt x="1925823" y="2273300"/>
                      </a:lnTo>
                      <a:lnTo>
                        <a:pt x="1889057" y="2247900"/>
                      </a:lnTo>
                      <a:lnTo>
                        <a:pt x="1807013" y="2222500"/>
                      </a:lnTo>
                      <a:lnTo>
                        <a:pt x="1816043" y="2184400"/>
                      </a:lnTo>
                      <a:lnTo>
                        <a:pt x="1815479" y="2133600"/>
                      </a:lnTo>
                      <a:lnTo>
                        <a:pt x="1805505" y="2082800"/>
                      </a:lnTo>
                      <a:lnTo>
                        <a:pt x="1786306" y="2044700"/>
                      </a:lnTo>
                      <a:lnTo>
                        <a:pt x="1767480" y="2019300"/>
                      </a:lnTo>
                      <a:close/>
                    </a:path>
                    <a:path w="4490084" h="2768600">
                      <a:moveTo>
                        <a:pt x="475022" y="1320800"/>
                      </a:moveTo>
                      <a:lnTo>
                        <a:pt x="411861" y="1409700"/>
                      </a:lnTo>
                      <a:lnTo>
                        <a:pt x="725150" y="1651000"/>
                      </a:lnTo>
                      <a:lnTo>
                        <a:pt x="643414" y="1752600"/>
                      </a:lnTo>
                      <a:lnTo>
                        <a:pt x="618638" y="1803400"/>
                      </a:lnTo>
                      <a:lnTo>
                        <a:pt x="603134" y="1841500"/>
                      </a:lnTo>
                      <a:lnTo>
                        <a:pt x="596695" y="1892300"/>
                      </a:lnTo>
                      <a:lnTo>
                        <a:pt x="599116" y="1930400"/>
                      </a:lnTo>
                      <a:lnTo>
                        <a:pt x="610191" y="1981200"/>
                      </a:lnTo>
                      <a:lnTo>
                        <a:pt x="629713" y="2019300"/>
                      </a:lnTo>
                      <a:lnTo>
                        <a:pt x="657477" y="2057400"/>
                      </a:lnTo>
                      <a:lnTo>
                        <a:pt x="693277" y="2095500"/>
                      </a:lnTo>
                      <a:lnTo>
                        <a:pt x="760383" y="2120900"/>
                      </a:lnTo>
                      <a:lnTo>
                        <a:pt x="796878" y="2133600"/>
                      </a:lnTo>
                      <a:lnTo>
                        <a:pt x="843272" y="2133600"/>
                      </a:lnTo>
                      <a:lnTo>
                        <a:pt x="829644" y="2184400"/>
                      </a:lnTo>
                      <a:lnTo>
                        <a:pt x="824524" y="2222500"/>
                      </a:lnTo>
                      <a:lnTo>
                        <a:pt x="827752" y="2273300"/>
                      </a:lnTo>
                      <a:lnTo>
                        <a:pt x="839166" y="2311400"/>
                      </a:lnTo>
                      <a:lnTo>
                        <a:pt x="858605" y="2349500"/>
                      </a:lnTo>
                      <a:lnTo>
                        <a:pt x="885908" y="2387600"/>
                      </a:lnTo>
                      <a:lnTo>
                        <a:pt x="920914" y="2425700"/>
                      </a:lnTo>
                      <a:lnTo>
                        <a:pt x="953241" y="2438400"/>
                      </a:lnTo>
                      <a:lnTo>
                        <a:pt x="987969" y="2463800"/>
                      </a:lnTo>
                      <a:lnTo>
                        <a:pt x="1121939" y="2463800"/>
                      </a:lnTo>
                      <a:lnTo>
                        <a:pt x="1144130" y="2451100"/>
                      </a:lnTo>
                      <a:lnTo>
                        <a:pt x="1165405" y="2451100"/>
                      </a:lnTo>
                      <a:lnTo>
                        <a:pt x="1185712" y="2438400"/>
                      </a:lnTo>
                      <a:lnTo>
                        <a:pt x="1297056" y="2438400"/>
                      </a:lnTo>
                      <a:lnTo>
                        <a:pt x="1285035" y="2413000"/>
                      </a:lnTo>
                      <a:lnTo>
                        <a:pt x="1282806" y="2362200"/>
                      </a:lnTo>
                      <a:lnTo>
                        <a:pt x="1030308" y="2362200"/>
                      </a:lnTo>
                      <a:lnTo>
                        <a:pt x="1005624" y="2349500"/>
                      </a:lnTo>
                      <a:lnTo>
                        <a:pt x="982902" y="2336800"/>
                      </a:lnTo>
                      <a:lnTo>
                        <a:pt x="952567" y="2311400"/>
                      </a:lnTo>
                      <a:lnTo>
                        <a:pt x="934144" y="2273300"/>
                      </a:lnTo>
                      <a:lnTo>
                        <a:pt x="928093" y="2235200"/>
                      </a:lnTo>
                      <a:lnTo>
                        <a:pt x="934873" y="2184400"/>
                      </a:lnTo>
                      <a:lnTo>
                        <a:pt x="954944" y="2146300"/>
                      </a:lnTo>
                      <a:lnTo>
                        <a:pt x="1037316" y="2032000"/>
                      </a:lnTo>
                      <a:lnTo>
                        <a:pt x="802822" y="2032000"/>
                      </a:lnTo>
                      <a:lnTo>
                        <a:pt x="755275" y="2006600"/>
                      </a:lnTo>
                      <a:lnTo>
                        <a:pt x="725009" y="1981200"/>
                      </a:lnTo>
                      <a:lnTo>
                        <a:pt x="706570" y="1943100"/>
                      </a:lnTo>
                      <a:lnTo>
                        <a:pt x="700430" y="1892300"/>
                      </a:lnTo>
                      <a:lnTo>
                        <a:pt x="707057" y="1854200"/>
                      </a:lnTo>
                      <a:lnTo>
                        <a:pt x="726920" y="1816100"/>
                      </a:lnTo>
                      <a:lnTo>
                        <a:pt x="888255" y="1600200"/>
                      </a:lnTo>
                      <a:lnTo>
                        <a:pt x="905981" y="1574800"/>
                      </a:lnTo>
                      <a:lnTo>
                        <a:pt x="927100" y="1562100"/>
                      </a:lnTo>
                      <a:lnTo>
                        <a:pt x="786960" y="1562100"/>
                      </a:lnTo>
                      <a:lnTo>
                        <a:pt x="475022" y="1320800"/>
                      </a:lnTo>
                      <a:close/>
                    </a:path>
                    <a:path w="4490084" h="2768600">
                      <a:moveTo>
                        <a:pt x="3295876" y="2451100"/>
                      </a:moveTo>
                      <a:lnTo>
                        <a:pt x="3129621" y="2451100"/>
                      </a:lnTo>
                      <a:lnTo>
                        <a:pt x="3148277" y="2463800"/>
                      </a:lnTo>
                      <a:lnTo>
                        <a:pt x="3251513" y="2463800"/>
                      </a:lnTo>
                      <a:lnTo>
                        <a:pt x="3295876" y="2451100"/>
                      </a:lnTo>
                      <a:close/>
                    </a:path>
                    <a:path w="4490084" h="2768600">
                      <a:moveTo>
                        <a:pt x="1580135" y="1651000"/>
                      </a:moveTo>
                      <a:lnTo>
                        <a:pt x="1417380" y="1651000"/>
                      </a:lnTo>
                      <a:lnTo>
                        <a:pt x="1442117" y="1663700"/>
                      </a:lnTo>
                      <a:lnTo>
                        <a:pt x="1464782" y="1676400"/>
                      </a:lnTo>
                      <a:lnTo>
                        <a:pt x="1495041" y="1701800"/>
                      </a:lnTo>
                      <a:lnTo>
                        <a:pt x="1513457" y="1739900"/>
                      </a:lnTo>
                      <a:lnTo>
                        <a:pt x="1519540" y="1790700"/>
                      </a:lnTo>
                      <a:lnTo>
                        <a:pt x="1512801" y="1828800"/>
                      </a:lnTo>
                      <a:lnTo>
                        <a:pt x="1492750" y="1866900"/>
                      </a:lnTo>
                      <a:lnTo>
                        <a:pt x="1321624" y="2108200"/>
                      </a:lnTo>
                      <a:lnTo>
                        <a:pt x="1220528" y="2235200"/>
                      </a:lnTo>
                      <a:lnTo>
                        <a:pt x="1217983" y="2247900"/>
                      </a:lnTo>
                      <a:lnTo>
                        <a:pt x="1214654" y="2247900"/>
                      </a:lnTo>
                      <a:lnTo>
                        <a:pt x="1172414" y="2311400"/>
                      </a:lnTo>
                      <a:lnTo>
                        <a:pt x="1154656" y="2336800"/>
                      </a:lnTo>
                      <a:lnTo>
                        <a:pt x="1133491" y="2349500"/>
                      </a:lnTo>
                      <a:lnTo>
                        <a:pt x="1109543" y="2362200"/>
                      </a:lnTo>
                      <a:lnTo>
                        <a:pt x="1282806" y="2362200"/>
                      </a:lnTo>
                      <a:lnTo>
                        <a:pt x="1296986" y="2311400"/>
                      </a:lnTo>
                      <a:lnTo>
                        <a:pt x="1414721" y="2159000"/>
                      </a:lnTo>
                      <a:lnTo>
                        <a:pt x="1469473" y="2082800"/>
                      </a:lnTo>
                      <a:lnTo>
                        <a:pt x="1487086" y="2057400"/>
                      </a:lnTo>
                      <a:lnTo>
                        <a:pt x="1508149" y="2044700"/>
                      </a:lnTo>
                      <a:lnTo>
                        <a:pt x="1532072" y="2032000"/>
                      </a:lnTo>
                      <a:lnTo>
                        <a:pt x="1558266" y="2032000"/>
                      </a:lnTo>
                      <a:lnTo>
                        <a:pt x="1565292" y="2019300"/>
                      </a:lnTo>
                      <a:lnTo>
                        <a:pt x="1767480" y="2019300"/>
                      </a:lnTo>
                      <a:lnTo>
                        <a:pt x="1758067" y="2006600"/>
                      </a:lnTo>
                      <a:lnTo>
                        <a:pt x="1720973" y="1968500"/>
                      </a:lnTo>
                      <a:lnTo>
                        <a:pt x="1688865" y="1943100"/>
                      </a:lnTo>
                      <a:lnTo>
                        <a:pt x="1654482" y="1930400"/>
                      </a:lnTo>
                      <a:lnTo>
                        <a:pt x="1618338" y="1930400"/>
                      </a:lnTo>
                      <a:lnTo>
                        <a:pt x="1580946" y="1917700"/>
                      </a:lnTo>
                      <a:lnTo>
                        <a:pt x="1603708" y="1879600"/>
                      </a:lnTo>
                      <a:lnTo>
                        <a:pt x="1617693" y="1841500"/>
                      </a:lnTo>
                      <a:lnTo>
                        <a:pt x="1623071" y="1790700"/>
                      </a:lnTo>
                      <a:lnTo>
                        <a:pt x="1620010" y="1752600"/>
                      </a:lnTo>
                      <a:lnTo>
                        <a:pt x="1608681" y="1701800"/>
                      </a:lnTo>
                      <a:lnTo>
                        <a:pt x="1589254" y="1663700"/>
                      </a:lnTo>
                      <a:lnTo>
                        <a:pt x="1580135" y="1651000"/>
                      </a:lnTo>
                      <a:close/>
                    </a:path>
                    <a:path w="4490084" h="2768600">
                      <a:moveTo>
                        <a:pt x="2601596" y="1498600"/>
                      </a:moveTo>
                      <a:lnTo>
                        <a:pt x="2542142" y="1587500"/>
                      </a:lnTo>
                      <a:lnTo>
                        <a:pt x="2556093" y="1600200"/>
                      </a:lnTo>
                      <a:lnTo>
                        <a:pt x="2585095" y="1612900"/>
                      </a:lnTo>
                      <a:lnTo>
                        <a:pt x="2626601" y="1651000"/>
                      </a:lnTo>
                      <a:lnTo>
                        <a:pt x="2678065" y="1689100"/>
                      </a:lnTo>
                      <a:lnTo>
                        <a:pt x="2677468" y="1689100"/>
                      </a:lnTo>
                      <a:lnTo>
                        <a:pt x="3307585" y="2120900"/>
                      </a:lnTo>
                      <a:lnTo>
                        <a:pt x="3323520" y="2133600"/>
                      </a:lnTo>
                      <a:lnTo>
                        <a:pt x="3335038" y="2159000"/>
                      </a:lnTo>
                      <a:lnTo>
                        <a:pt x="3341827" y="2197100"/>
                      </a:lnTo>
                      <a:lnTo>
                        <a:pt x="3343573" y="2222500"/>
                      </a:lnTo>
                      <a:lnTo>
                        <a:pt x="3339932" y="2247900"/>
                      </a:lnTo>
                      <a:lnTo>
                        <a:pt x="3331325" y="2286000"/>
                      </a:lnTo>
                      <a:lnTo>
                        <a:pt x="3300747" y="2324100"/>
                      </a:lnTo>
                      <a:lnTo>
                        <a:pt x="3262909" y="2349500"/>
                      </a:lnTo>
                      <a:lnTo>
                        <a:pt x="3219411" y="2362200"/>
                      </a:lnTo>
                      <a:lnTo>
                        <a:pt x="3404130" y="2362200"/>
                      </a:lnTo>
                      <a:lnTo>
                        <a:pt x="3426637" y="2324100"/>
                      </a:lnTo>
                      <a:lnTo>
                        <a:pt x="3441298" y="2273300"/>
                      </a:lnTo>
                      <a:lnTo>
                        <a:pt x="3447413" y="2222500"/>
                      </a:lnTo>
                      <a:lnTo>
                        <a:pt x="3446190" y="2197100"/>
                      </a:lnTo>
                      <a:lnTo>
                        <a:pt x="3440588" y="2159000"/>
                      </a:lnTo>
                      <a:lnTo>
                        <a:pt x="3430774" y="2133600"/>
                      </a:lnTo>
                      <a:lnTo>
                        <a:pt x="3416911" y="2095500"/>
                      </a:lnTo>
                      <a:lnTo>
                        <a:pt x="3477653" y="2070100"/>
                      </a:lnTo>
                      <a:lnTo>
                        <a:pt x="3530918" y="2032000"/>
                      </a:lnTo>
                      <a:lnTo>
                        <a:pt x="3560889" y="1993900"/>
                      </a:lnTo>
                      <a:lnTo>
                        <a:pt x="3331655" y="1993900"/>
                      </a:lnTo>
                      <a:lnTo>
                        <a:pt x="3289397" y="1981200"/>
                      </a:lnTo>
                      <a:lnTo>
                        <a:pt x="3275909" y="1968500"/>
                      </a:lnTo>
                      <a:lnTo>
                        <a:pt x="3249938" y="1955800"/>
                      </a:lnTo>
                      <a:lnTo>
                        <a:pt x="3213317" y="1930400"/>
                      </a:lnTo>
                      <a:lnTo>
                        <a:pt x="3115451" y="1854200"/>
                      </a:lnTo>
                      <a:lnTo>
                        <a:pt x="2934572" y="1739900"/>
                      </a:lnTo>
                      <a:lnTo>
                        <a:pt x="2609963" y="1511300"/>
                      </a:lnTo>
                      <a:lnTo>
                        <a:pt x="2601596" y="1498600"/>
                      </a:lnTo>
                      <a:close/>
                    </a:path>
                    <a:path w="4490084" h="2768600">
                      <a:moveTo>
                        <a:pt x="1198712" y="1549400"/>
                      </a:moveTo>
                      <a:lnTo>
                        <a:pt x="1030650" y="1549400"/>
                      </a:lnTo>
                      <a:lnTo>
                        <a:pt x="1055258" y="1562100"/>
                      </a:lnTo>
                      <a:lnTo>
                        <a:pt x="1077757" y="1574800"/>
                      </a:lnTo>
                      <a:lnTo>
                        <a:pt x="1108024" y="1600200"/>
                      </a:lnTo>
                      <a:lnTo>
                        <a:pt x="1126462" y="1638300"/>
                      </a:lnTo>
                      <a:lnTo>
                        <a:pt x="1132602" y="1676400"/>
                      </a:lnTo>
                      <a:lnTo>
                        <a:pt x="1125976" y="1727200"/>
                      </a:lnTo>
                      <a:lnTo>
                        <a:pt x="1106112" y="1765300"/>
                      </a:lnTo>
                      <a:lnTo>
                        <a:pt x="944777" y="1981200"/>
                      </a:lnTo>
                      <a:lnTo>
                        <a:pt x="927051" y="1993900"/>
                      </a:lnTo>
                      <a:lnTo>
                        <a:pt x="905933" y="2019300"/>
                      </a:lnTo>
                      <a:lnTo>
                        <a:pt x="881991" y="2032000"/>
                      </a:lnTo>
                      <a:lnTo>
                        <a:pt x="1037316" y="2032000"/>
                      </a:lnTo>
                      <a:lnTo>
                        <a:pt x="1275280" y="1701800"/>
                      </a:lnTo>
                      <a:lnTo>
                        <a:pt x="1292978" y="1689100"/>
                      </a:lnTo>
                      <a:lnTo>
                        <a:pt x="1314050" y="1676400"/>
                      </a:lnTo>
                      <a:lnTo>
                        <a:pt x="1337982" y="1663700"/>
                      </a:lnTo>
                      <a:lnTo>
                        <a:pt x="1364262" y="1651000"/>
                      </a:lnTo>
                      <a:lnTo>
                        <a:pt x="1580135" y="1651000"/>
                      </a:lnTo>
                      <a:lnTo>
                        <a:pt x="1561897" y="1625600"/>
                      </a:lnTo>
                      <a:lnTo>
                        <a:pt x="1550191" y="1612900"/>
                      </a:lnTo>
                      <a:lnTo>
                        <a:pt x="1224821" y="1612900"/>
                      </a:lnTo>
                      <a:lnTo>
                        <a:pt x="1211173" y="1574800"/>
                      </a:lnTo>
                      <a:lnTo>
                        <a:pt x="1198712" y="1549400"/>
                      </a:lnTo>
                      <a:close/>
                    </a:path>
                    <a:path w="4490084" h="2768600">
                      <a:moveTo>
                        <a:pt x="3183013" y="1092200"/>
                      </a:moveTo>
                      <a:lnTo>
                        <a:pt x="3131690" y="1130300"/>
                      </a:lnTo>
                      <a:lnTo>
                        <a:pt x="3026983" y="1181100"/>
                      </a:lnTo>
                      <a:lnTo>
                        <a:pt x="2604844" y="1181100"/>
                      </a:lnTo>
                      <a:lnTo>
                        <a:pt x="2610603" y="1193800"/>
                      </a:lnTo>
                      <a:lnTo>
                        <a:pt x="2616454" y="1193800"/>
                      </a:lnTo>
                      <a:lnTo>
                        <a:pt x="3435675" y="1752600"/>
                      </a:lnTo>
                      <a:lnTo>
                        <a:pt x="3461298" y="1778000"/>
                      </a:lnTo>
                      <a:lnTo>
                        <a:pt x="3480488" y="1803400"/>
                      </a:lnTo>
                      <a:lnTo>
                        <a:pt x="3492527" y="1841500"/>
                      </a:lnTo>
                      <a:lnTo>
                        <a:pt x="3496699" y="1866900"/>
                      </a:lnTo>
                      <a:lnTo>
                        <a:pt x="3494108" y="1892300"/>
                      </a:lnTo>
                      <a:lnTo>
                        <a:pt x="3486528" y="1917700"/>
                      </a:lnTo>
                      <a:lnTo>
                        <a:pt x="3474254" y="1943100"/>
                      </a:lnTo>
                      <a:lnTo>
                        <a:pt x="3457580" y="1955800"/>
                      </a:lnTo>
                      <a:lnTo>
                        <a:pt x="3419834" y="1993900"/>
                      </a:lnTo>
                      <a:lnTo>
                        <a:pt x="3560889" y="1993900"/>
                      </a:lnTo>
                      <a:lnTo>
                        <a:pt x="3582771" y="1955800"/>
                      </a:lnTo>
                      <a:lnTo>
                        <a:pt x="3596182" y="1917700"/>
                      </a:lnTo>
                      <a:lnTo>
                        <a:pt x="3600738" y="1866900"/>
                      </a:lnTo>
                      <a:lnTo>
                        <a:pt x="3599987" y="1854200"/>
                      </a:lnTo>
                      <a:lnTo>
                        <a:pt x="3597805" y="1828800"/>
                      </a:lnTo>
                      <a:lnTo>
                        <a:pt x="3594302" y="1816100"/>
                      </a:lnTo>
                      <a:lnTo>
                        <a:pt x="3589587" y="1803400"/>
                      </a:lnTo>
                      <a:lnTo>
                        <a:pt x="3591356" y="1803400"/>
                      </a:lnTo>
                      <a:lnTo>
                        <a:pt x="3622313" y="1765300"/>
                      </a:lnTo>
                      <a:lnTo>
                        <a:pt x="3655071" y="1727200"/>
                      </a:lnTo>
                      <a:lnTo>
                        <a:pt x="3689603" y="1701800"/>
                      </a:lnTo>
                      <a:lnTo>
                        <a:pt x="3525868" y="1701800"/>
                      </a:lnTo>
                      <a:lnTo>
                        <a:pt x="3515983" y="1689100"/>
                      </a:lnTo>
                      <a:lnTo>
                        <a:pt x="3505550" y="1676400"/>
                      </a:lnTo>
                      <a:lnTo>
                        <a:pt x="3494553" y="1676400"/>
                      </a:lnTo>
                      <a:lnTo>
                        <a:pt x="2934832" y="1282700"/>
                      </a:lnTo>
                      <a:lnTo>
                        <a:pt x="3031125" y="1282700"/>
                      </a:lnTo>
                      <a:lnTo>
                        <a:pt x="3120246" y="1257300"/>
                      </a:lnTo>
                      <a:lnTo>
                        <a:pt x="3207616" y="1206500"/>
                      </a:lnTo>
                      <a:lnTo>
                        <a:pt x="3249890" y="1181100"/>
                      </a:lnTo>
                      <a:lnTo>
                        <a:pt x="3183013" y="1092200"/>
                      </a:lnTo>
                      <a:close/>
                    </a:path>
                    <a:path w="4490084" h="2768600">
                      <a:moveTo>
                        <a:pt x="3571598" y="12700"/>
                      </a:moveTo>
                      <a:lnTo>
                        <a:pt x="3254194" y="228600"/>
                      </a:lnTo>
                      <a:lnTo>
                        <a:pt x="4021594" y="1333500"/>
                      </a:lnTo>
                      <a:lnTo>
                        <a:pt x="3877463" y="1422400"/>
                      </a:lnTo>
                      <a:lnTo>
                        <a:pt x="3833599" y="1447800"/>
                      </a:lnTo>
                      <a:lnTo>
                        <a:pt x="3791186" y="1473200"/>
                      </a:lnTo>
                      <a:lnTo>
                        <a:pt x="3750229" y="1511300"/>
                      </a:lnTo>
                      <a:lnTo>
                        <a:pt x="3710729" y="1536700"/>
                      </a:lnTo>
                      <a:lnTo>
                        <a:pt x="3672691" y="1574800"/>
                      </a:lnTo>
                      <a:lnTo>
                        <a:pt x="3636118" y="1600200"/>
                      </a:lnTo>
                      <a:lnTo>
                        <a:pt x="3601013" y="1638300"/>
                      </a:lnTo>
                      <a:lnTo>
                        <a:pt x="3567380" y="1676400"/>
                      </a:lnTo>
                      <a:lnTo>
                        <a:pt x="3535222" y="1701800"/>
                      </a:lnTo>
                      <a:lnTo>
                        <a:pt x="3689603" y="1701800"/>
                      </a:lnTo>
                      <a:lnTo>
                        <a:pt x="3725884" y="1663700"/>
                      </a:lnTo>
                      <a:lnTo>
                        <a:pt x="3763888" y="1625600"/>
                      </a:lnTo>
                      <a:lnTo>
                        <a:pt x="3803589" y="1600200"/>
                      </a:lnTo>
                      <a:lnTo>
                        <a:pt x="3844960" y="1562100"/>
                      </a:lnTo>
                      <a:lnTo>
                        <a:pt x="3887977" y="1536700"/>
                      </a:lnTo>
                      <a:lnTo>
                        <a:pt x="3932613" y="1511300"/>
                      </a:lnTo>
                      <a:lnTo>
                        <a:pt x="4081236" y="1422400"/>
                      </a:lnTo>
                      <a:lnTo>
                        <a:pt x="4348904" y="1422400"/>
                      </a:lnTo>
                      <a:lnTo>
                        <a:pt x="4384170" y="1397000"/>
                      </a:lnTo>
                      <a:lnTo>
                        <a:pt x="4198374" y="1397000"/>
                      </a:lnTo>
                      <a:lnTo>
                        <a:pt x="3398912" y="254000"/>
                      </a:lnTo>
                      <a:lnTo>
                        <a:pt x="3631240" y="101600"/>
                      </a:lnTo>
                      <a:lnTo>
                        <a:pt x="3571598" y="12700"/>
                      </a:lnTo>
                      <a:close/>
                    </a:path>
                    <a:path w="4490084" h="2768600">
                      <a:moveTo>
                        <a:pt x="1442730" y="1549400"/>
                      </a:moveTo>
                      <a:lnTo>
                        <a:pt x="1349006" y="1549400"/>
                      </a:lnTo>
                      <a:lnTo>
                        <a:pt x="1314559" y="1562100"/>
                      </a:lnTo>
                      <a:lnTo>
                        <a:pt x="1282146" y="1574800"/>
                      </a:lnTo>
                      <a:lnTo>
                        <a:pt x="1252117" y="1587500"/>
                      </a:lnTo>
                      <a:lnTo>
                        <a:pt x="1224821" y="1612900"/>
                      </a:lnTo>
                      <a:lnTo>
                        <a:pt x="1550191" y="1612900"/>
                      </a:lnTo>
                      <a:lnTo>
                        <a:pt x="1526780" y="1587500"/>
                      </a:lnTo>
                      <a:lnTo>
                        <a:pt x="1486513" y="1574800"/>
                      </a:lnTo>
                      <a:lnTo>
                        <a:pt x="1442730" y="1549400"/>
                      </a:lnTo>
                      <a:close/>
                    </a:path>
                    <a:path w="4490084" h="2768600">
                      <a:moveTo>
                        <a:pt x="1009588" y="1435100"/>
                      </a:moveTo>
                      <a:lnTo>
                        <a:pt x="961981" y="1447800"/>
                      </a:lnTo>
                      <a:lnTo>
                        <a:pt x="961792" y="1447800"/>
                      </a:lnTo>
                      <a:lnTo>
                        <a:pt x="915689" y="1460500"/>
                      </a:lnTo>
                      <a:lnTo>
                        <a:pt x="873439" y="1473200"/>
                      </a:lnTo>
                      <a:lnTo>
                        <a:pt x="836105" y="1498600"/>
                      </a:lnTo>
                      <a:lnTo>
                        <a:pt x="804750" y="1536700"/>
                      </a:lnTo>
                      <a:lnTo>
                        <a:pt x="786960" y="1562100"/>
                      </a:lnTo>
                      <a:lnTo>
                        <a:pt x="927100" y="1562100"/>
                      </a:lnTo>
                      <a:lnTo>
                        <a:pt x="951041" y="1549400"/>
                      </a:lnTo>
                      <a:lnTo>
                        <a:pt x="1198712" y="1549400"/>
                      </a:lnTo>
                      <a:lnTo>
                        <a:pt x="1168693" y="1511300"/>
                      </a:lnTo>
                      <a:lnTo>
                        <a:pt x="1139755" y="1485900"/>
                      </a:lnTo>
                      <a:lnTo>
                        <a:pt x="1099517" y="1460500"/>
                      </a:lnTo>
                      <a:lnTo>
                        <a:pt x="1055780" y="1447800"/>
                      </a:lnTo>
                      <a:lnTo>
                        <a:pt x="1009588" y="1435100"/>
                      </a:lnTo>
                      <a:close/>
                    </a:path>
                    <a:path w="4490084" h="2768600">
                      <a:moveTo>
                        <a:pt x="4348904" y="1422400"/>
                      </a:moveTo>
                      <a:lnTo>
                        <a:pt x="4081236" y="1422400"/>
                      </a:lnTo>
                      <a:lnTo>
                        <a:pt x="4172574" y="1549400"/>
                      </a:lnTo>
                      <a:lnTo>
                        <a:pt x="4348904" y="1422400"/>
                      </a:lnTo>
                      <a:close/>
                    </a:path>
                    <a:path w="4490084" h="2768600">
                      <a:moveTo>
                        <a:pt x="59453" y="1231900"/>
                      </a:moveTo>
                      <a:lnTo>
                        <a:pt x="0" y="1308100"/>
                      </a:lnTo>
                      <a:lnTo>
                        <a:pt x="317403" y="1536700"/>
                      </a:lnTo>
                      <a:lnTo>
                        <a:pt x="423737" y="1384300"/>
                      </a:lnTo>
                      <a:lnTo>
                        <a:pt x="291781" y="1384300"/>
                      </a:lnTo>
                      <a:lnTo>
                        <a:pt x="59453" y="1231900"/>
                      </a:lnTo>
                      <a:close/>
                    </a:path>
                    <a:path w="4490084" h="2768600">
                      <a:moveTo>
                        <a:pt x="4430325" y="1244600"/>
                      </a:moveTo>
                      <a:lnTo>
                        <a:pt x="4198374" y="1397000"/>
                      </a:lnTo>
                      <a:lnTo>
                        <a:pt x="4384170" y="1397000"/>
                      </a:lnTo>
                      <a:lnTo>
                        <a:pt x="4489967" y="1320800"/>
                      </a:lnTo>
                      <a:lnTo>
                        <a:pt x="4430325" y="1244600"/>
                      </a:lnTo>
                      <a:close/>
                    </a:path>
                    <a:path w="4490084" h="2768600">
                      <a:moveTo>
                        <a:pt x="918369" y="0"/>
                      </a:moveTo>
                      <a:lnTo>
                        <a:pt x="858528" y="88900"/>
                      </a:lnTo>
                      <a:lnTo>
                        <a:pt x="1090867" y="241300"/>
                      </a:lnTo>
                      <a:lnTo>
                        <a:pt x="291781" y="1384300"/>
                      </a:lnTo>
                      <a:lnTo>
                        <a:pt x="423737" y="1384300"/>
                      </a:lnTo>
                      <a:lnTo>
                        <a:pt x="1088322" y="431800"/>
                      </a:lnTo>
                      <a:lnTo>
                        <a:pt x="1283907" y="431800"/>
                      </a:lnTo>
                      <a:lnTo>
                        <a:pt x="1147965" y="342900"/>
                      </a:lnTo>
                      <a:lnTo>
                        <a:pt x="1235574" y="215900"/>
                      </a:lnTo>
                      <a:lnTo>
                        <a:pt x="918369" y="0"/>
                      </a:lnTo>
                      <a:close/>
                    </a:path>
                    <a:path w="4490084" h="2768600">
                      <a:moveTo>
                        <a:pt x="1283907" y="431800"/>
                      </a:moveTo>
                      <a:lnTo>
                        <a:pt x="1088322" y="431800"/>
                      </a:lnTo>
                      <a:lnTo>
                        <a:pt x="1284076" y="558800"/>
                      </a:lnTo>
                      <a:lnTo>
                        <a:pt x="1295426" y="571500"/>
                      </a:lnTo>
                      <a:lnTo>
                        <a:pt x="1342846" y="584200"/>
                      </a:lnTo>
                      <a:lnTo>
                        <a:pt x="1392303" y="609600"/>
                      </a:lnTo>
                      <a:lnTo>
                        <a:pt x="1607343" y="609600"/>
                      </a:lnTo>
                      <a:lnTo>
                        <a:pt x="1355267" y="952500"/>
                      </a:lnTo>
                      <a:lnTo>
                        <a:pt x="1339287" y="965200"/>
                      </a:lnTo>
                      <a:lnTo>
                        <a:pt x="1313809" y="1016000"/>
                      </a:lnTo>
                      <a:lnTo>
                        <a:pt x="1293610" y="1066800"/>
                      </a:lnTo>
                      <a:lnTo>
                        <a:pt x="1293468" y="1130300"/>
                      </a:lnTo>
                      <a:lnTo>
                        <a:pt x="1303257" y="1168400"/>
                      </a:lnTo>
                      <a:lnTo>
                        <a:pt x="1323093" y="1193800"/>
                      </a:lnTo>
                      <a:lnTo>
                        <a:pt x="1356275" y="1231900"/>
                      </a:lnTo>
                      <a:lnTo>
                        <a:pt x="1406103" y="1257300"/>
                      </a:lnTo>
                      <a:lnTo>
                        <a:pt x="1492206" y="1282700"/>
                      </a:lnTo>
                      <a:lnTo>
                        <a:pt x="1622179" y="1282700"/>
                      </a:lnTo>
                      <a:lnTo>
                        <a:pt x="1747923" y="1244600"/>
                      </a:lnTo>
                      <a:lnTo>
                        <a:pt x="1787885" y="1219200"/>
                      </a:lnTo>
                      <a:lnTo>
                        <a:pt x="1826508" y="1193800"/>
                      </a:lnTo>
                      <a:lnTo>
                        <a:pt x="1838863" y="1181100"/>
                      </a:lnTo>
                      <a:lnTo>
                        <a:pt x="1543706" y="1181100"/>
                      </a:lnTo>
                      <a:lnTo>
                        <a:pt x="1447181" y="1155700"/>
                      </a:lnTo>
                      <a:lnTo>
                        <a:pt x="1426650" y="1143000"/>
                      </a:lnTo>
                      <a:lnTo>
                        <a:pt x="1411121" y="1130300"/>
                      </a:lnTo>
                      <a:lnTo>
                        <a:pt x="1400615" y="1130300"/>
                      </a:lnTo>
                      <a:lnTo>
                        <a:pt x="1395151" y="1117600"/>
                      </a:lnTo>
                      <a:lnTo>
                        <a:pt x="1396224" y="1079500"/>
                      </a:lnTo>
                      <a:lnTo>
                        <a:pt x="1406772" y="1054100"/>
                      </a:lnTo>
                      <a:lnTo>
                        <a:pt x="1421536" y="1028700"/>
                      </a:lnTo>
                      <a:lnTo>
                        <a:pt x="1435254" y="1016000"/>
                      </a:lnTo>
                      <a:lnTo>
                        <a:pt x="1755977" y="584200"/>
                      </a:lnTo>
                      <a:lnTo>
                        <a:pt x="1788821" y="546100"/>
                      </a:lnTo>
                      <a:lnTo>
                        <a:pt x="1826175" y="520700"/>
                      </a:lnTo>
                      <a:lnTo>
                        <a:pt x="1846836" y="508000"/>
                      </a:lnTo>
                      <a:lnTo>
                        <a:pt x="1426597" y="508000"/>
                      </a:lnTo>
                      <a:lnTo>
                        <a:pt x="1383776" y="495300"/>
                      </a:lnTo>
                      <a:lnTo>
                        <a:pt x="1342168" y="469900"/>
                      </a:lnTo>
                      <a:lnTo>
                        <a:pt x="1283907" y="431800"/>
                      </a:lnTo>
                      <a:close/>
                    </a:path>
                    <a:path w="4490084" h="2768600">
                      <a:moveTo>
                        <a:pt x="2161965" y="749300"/>
                      </a:moveTo>
                      <a:lnTo>
                        <a:pt x="2088836" y="749300"/>
                      </a:lnTo>
                      <a:lnTo>
                        <a:pt x="2053399" y="762000"/>
                      </a:lnTo>
                      <a:lnTo>
                        <a:pt x="2021119" y="774700"/>
                      </a:lnTo>
                      <a:lnTo>
                        <a:pt x="1993020" y="800100"/>
                      </a:lnTo>
                      <a:lnTo>
                        <a:pt x="1970128" y="825500"/>
                      </a:lnTo>
                      <a:lnTo>
                        <a:pt x="1875660" y="977900"/>
                      </a:lnTo>
                      <a:lnTo>
                        <a:pt x="1849896" y="1016000"/>
                      </a:lnTo>
                      <a:lnTo>
                        <a:pt x="1820855" y="1054100"/>
                      </a:lnTo>
                      <a:lnTo>
                        <a:pt x="1788749" y="1079500"/>
                      </a:lnTo>
                      <a:lnTo>
                        <a:pt x="1753792" y="1117600"/>
                      </a:lnTo>
                      <a:lnTo>
                        <a:pt x="1716197" y="1143000"/>
                      </a:lnTo>
                      <a:lnTo>
                        <a:pt x="1676177" y="1155700"/>
                      </a:lnTo>
                      <a:lnTo>
                        <a:pt x="1633947" y="1168400"/>
                      </a:lnTo>
                      <a:lnTo>
                        <a:pt x="1589718" y="1181100"/>
                      </a:lnTo>
                      <a:lnTo>
                        <a:pt x="1838863" y="1181100"/>
                      </a:lnTo>
                      <a:lnTo>
                        <a:pt x="1863575" y="1155700"/>
                      </a:lnTo>
                      <a:lnTo>
                        <a:pt x="1898869" y="1117600"/>
                      </a:lnTo>
                      <a:lnTo>
                        <a:pt x="1932173" y="1079500"/>
                      </a:lnTo>
                      <a:lnTo>
                        <a:pt x="1963270" y="1028700"/>
                      </a:lnTo>
                      <a:lnTo>
                        <a:pt x="2057926" y="889000"/>
                      </a:lnTo>
                      <a:lnTo>
                        <a:pt x="2067591" y="876300"/>
                      </a:lnTo>
                      <a:lnTo>
                        <a:pt x="2079366" y="863600"/>
                      </a:lnTo>
                      <a:lnTo>
                        <a:pt x="2092939" y="850900"/>
                      </a:lnTo>
                      <a:lnTo>
                        <a:pt x="2315426" y="850900"/>
                      </a:lnTo>
                      <a:lnTo>
                        <a:pt x="2228654" y="787400"/>
                      </a:lnTo>
                      <a:lnTo>
                        <a:pt x="2196792" y="762000"/>
                      </a:lnTo>
                      <a:lnTo>
                        <a:pt x="2161965" y="749300"/>
                      </a:lnTo>
                      <a:close/>
                    </a:path>
                    <a:path w="4490084" h="2768600">
                      <a:moveTo>
                        <a:pt x="2315426" y="850900"/>
                      </a:moveTo>
                      <a:lnTo>
                        <a:pt x="2138991" y="850900"/>
                      </a:lnTo>
                      <a:lnTo>
                        <a:pt x="2153537" y="863600"/>
                      </a:lnTo>
                      <a:lnTo>
                        <a:pt x="2167054" y="863600"/>
                      </a:lnTo>
                      <a:lnTo>
                        <a:pt x="2552707" y="1155700"/>
                      </a:lnTo>
                      <a:lnTo>
                        <a:pt x="2567377" y="1155700"/>
                      </a:lnTo>
                      <a:lnTo>
                        <a:pt x="2593973" y="1181100"/>
                      </a:lnTo>
                      <a:lnTo>
                        <a:pt x="2876102" y="1181100"/>
                      </a:lnTo>
                      <a:lnTo>
                        <a:pt x="2830479" y="1168400"/>
                      </a:lnTo>
                      <a:lnTo>
                        <a:pt x="2788453" y="1155700"/>
                      </a:lnTo>
                      <a:lnTo>
                        <a:pt x="2750777" y="1143000"/>
                      </a:lnTo>
                      <a:lnTo>
                        <a:pt x="2691503" y="1117600"/>
                      </a:lnTo>
                      <a:lnTo>
                        <a:pt x="2671416" y="1104900"/>
                      </a:lnTo>
                      <a:lnTo>
                        <a:pt x="2627804" y="1079500"/>
                      </a:lnTo>
                      <a:lnTo>
                        <a:pt x="2315426" y="850900"/>
                      </a:lnTo>
                      <a:close/>
                    </a:path>
                    <a:path w="4490084" h="2768600">
                      <a:moveTo>
                        <a:pt x="1607343" y="609600"/>
                      </a:moveTo>
                      <a:lnTo>
                        <a:pt x="1443188" y="609600"/>
                      </a:lnTo>
                      <a:lnTo>
                        <a:pt x="1494896" y="622300"/>
                      </a:lnTo>
                      <a:lnTo>
                        <a:pt x="1521105" y="622300"/>
                      </a:lnTo>
                      <a:lnTo>
                        <a:pt x="1607343" y="609600"/>
                      </a:lnTo>
                      <a:close/>
                    </a:path>
                    <a:path w="4490084" h="2768600">
                      <a:moveTo>
                        <a:pt x="2957431" y="457200"/>
                      </a:moveTo>
                      <a:lnTo>
                        <a:pt x="2331768" y="457200"/>
                      </a:lnTo>
                      <a:lnTo>
                        <a:pt x="2387537" y="469900"/>
                      </a:lnTo>
                      <a:lnTo>
                        <a:pt x="2446870" y="469900"/>
                      </a:lnTo>
                      <a:lnTo>
                        <a:pt x="2509569" y="482600"/>
                      </a:lnTo>
                      <a:lnTo>
                        <a:pt x="2575437" y="482600"/>
                      </a:lnTo>
                      <a:lnTo>
                        <a:pt x="2644277" y="495300"/>
                      </a:lnTo>
                      <a:lnTo>
                        <a:pt x="2790086" y="520700"/>
                      </a:lnTo>
                      <a:lnTo>
                        <a:pt x="2866661" y="546100"/>
                      </a:lnTo>
                      <a:lnTo>
                        <a:pt x="2945419" y="558800"/>
                      </a:lnTo>
                      <a:lnTo>
                        <a:pt x="3108701" y="609600"/>
                      </a:lnTo>
                      <a:lnTo>
                        <a:pt x="3132941" y="609600"/>
                      </a:lnTo>
                      <a:lnTo>
                        <a:pt x="3301373" y="495300"/>
                      </a:lnTo>
                      <a:lnTo>
                        <a:pt x="3115737" y="495300"/>
                      </a:lnTo>
                      <a:lnTo>
                        <a:pt x="3035691" y="469900"/>
                      </a:lnTo>
                      <a:lnTo>
                        <a:pt x="2957431" y="457200"/>
                      </a:lnTo>
                      <a:close/>
                    </a:path>
                    <a:path w="4490084" h="2768600">
                      <a:moveTo>
                        <a:pt x="2359204" y="355600"/>
                      </a:moveTo>
                      <a:lnTo>
                        <a:pt x="1951972" y="355600"/>
                      </a:lnTo>
                      <a:lnTo>
                        <a:pt x="1902579" y="368300"/>
                      </a:lnTo>
                      <a:lnTo>
                        <a:pt x="1855004" y="393700"/>
                      </a:lnTo>
                      <a:lnTo>
                        <a:pt x="1809656" y="406400"/>
                      </a:lnTo>
                      <a:lnTo>
                        <a:pt x="1766942" y="431800"/>
                      </a:lnTo>
                      <a:lnTo>
                        <a:pt x="1727269" y="469900"/>
                      </a:lnTo>
                      <a:lnTo>
                        <a:pt x="1691047" y="508000"/>
                      </a:lnTo>
                      <a:lnTo>
                        <a:pt x="1846836" y="508000"/>
                      </a:lnTo>
                      <a:lnTo>
                        <a:pt x="1867496" y="495300"/>
                      </a:lnTo>
                      <a:lnTo>
                        <a:pt x="1912240" y="482600"/>
                      </a:lnTo>
                      <a:lnTo>
                        <a:pt x="1959864" y="469900"/>
                      </a:lnTo>
                      <a:lnTo>
                        <a:pt x="2009823" y="457200"/>
                      </a:lnTo>
                      <a:lnTo>
                        <a:pt x="2957431" y="457200"/>
                      </a:lnTo>
                      <a:lnTo>
                        <a:pt x="2881113" y="431800"/>
                      </a:lnTo>
                      <a:lnTo>
                        <a:pt x="2665372" y="393700"/>
                      </a:lnTo>
                      <a:lnTo>
                        <a:pt x="2598383" y="381000"/>
                      </a:lnTo>
                      <a:lnTo>
                        <a:pt x="2534115" y="381000"/>
                      </a:lnTo>
                      <a:lnTo>
                        <a:pt x="2472726" y="368300"/>
                      </a:lnTo>
                      <a:lnTo>
                        <a:pt x="2414370" y="368300"/>
                      </a:lnTo>
                      <a:lnTo>
                        <a:pt x="2359204" y="355600"/>
                      </a:lnTo>
                      <a:close/>
                    </a:path>
                    <a:path w="4490084" h="2768600">
                      <a:moveTo>
                        <a:pt x="3317364" y="355600"/>
                      </a:moveTo>
                      <a:lnTo>
                        <a:pt x="3115737" y="495300"/>
                      </a:lnTo>
                      <a:lnTo>
                        <a:pt x="3301373" y="495300"/>
                      </a:lnTo>
                      <a:lnTo>
                        <a:pt x="3376232" y="444500"/>
                      </a:lnTo>
                      <a:lnTo>
                        <a:pt x="3317364" y="355600"/>
                      </a:lnTo>
                      <a:close/>
                    </a:path>
                  </a:pathLst>
                </a:custGeom>
                <a:solidFill>
                  <a:srgbClr val="00A652"/>
                </a:solidFill>
              </p:spPr>
              <p:txBody>
                <a:bodyPr wrap="square" lIns="0" tIns="0" rIns="0" bIns="0" rtlCol="0"/>
                <a:lstStyle/>
                <a:p>
                  <a:endParaRPr sz="1092"/>
                </a:p>
              </p:txBody>
            </p:sp>
            <p:sp>
              <p:nvSpPr>
                <p:cNvPr id="37" name="object 9"/>
                <p:cNvSpPr/>
                <p:nvPr/>
              </p:nvSpPr>
              <p:spPr>
                <a:xfrm>
                  <a:off x="440337" y="4954107"/>
                  <a:ext cx="266472" cy="250685"/>
                </a:xfrm>
                <a:custGeom>
                  <a:avLst/>
                  <a:gdLst/>
                  <a:ahLst/>
                  <a:cxnLst/>
                  <a:rect l="l" t="t" r="r" b="b"/>
                  <a:pathLst>
                    <a:path w="3880484" h="3810000">
                      <a:moveTo>
                        <a:pt x="1681467" y="127000"/>
                      </a:moveTo>
                      <a:lnTo>
                        <a:pt x="1422731" y="127000"/>
                      </a:lnTo>
                      <a:lnTo>
                        <a:pt x="1371795" y="139700"/>
                      </a:lnTo>
                      <a:lnTo>
                        <a:pt x="1323314" y="139700"/>
                      </a:lnTo>
                      <a:lnTo>
                        <a:pt x="1277916" y="165100"/>
                      </a:lnTo>
                      <a:lnTo>
                        <a:pt x="1236232" y="190500"/>
                      </a:lnTo>
                      <a:lnTo>
                        <a:pt x="1198889" y="215900"/>
                      </a:lnTo>
                      <a:lnTo>
                        <a:pt x="1166518" y="254000"/>
                      </a:lnTo>
                      <a:lnTo>
                        <a:pt x="1139747" y="292100"/>
                      </a:lnTo>
                      <a:lnTo>
                        <a:pt x="1119207" y="342900"/>
                      </a:lnTo>
                      <a:lnTo>
                        <a:pt x="1105526" y="393700"/>
                      </a:lnTo>
                      <a:lnTo>
                        <a:pt x="877204" y="393700"/>
                      </a:lnTo>
                      <a:lnTo>
                        <a:pt x="857802" y="406400"/>
                      </a:lnTo>
                      <a:lnTo>
                        <a:pt x="845218" y="431800"/>
                      </a:lnTo>
                      <a:lnTo>
                        <a:pt x="840738" y="457200"/>
                      </a:lnTo>
                      <a:lnTo>
                        <a:pt x="840738" y="584200"/>
                      </a:lnTo>
                      <a:lnTo>
                        <a:pt x="275581" y="584200"/>
                      </a:lnTo>
                      <a:lnTo>
                        <a:pt x="230040" y="596900"/>
                      </a:lnTo>
                      <a:lnTo>
                        <a:pt x="187147" y="609600"/>
                      </a:lnTo>
                      <a:lnTo>
                        <a:pt x="147410" y="635000"/>
                      </a:lnTo>
                      <a:lnTo>
                        <a:pt x="111331" y="660400"/>
                      </a:lnTo>
                      <a:lnTo>
                        <a:pt x="79418" y="698500"/>
                      </a:lnTo>
                      <a:lnTo>
                        <a:pt x="52174" y="736600"/>
                      </a:lnTo>
                      <a:lnTo>
                        <a:pt x="30105" y="774700"/>
                      </a:lnTo>
                      <a:lnTo>
                        <a:pt x="13717" y="812800"/>
                      </a:lnTo>
                      <a:lnTo>
                        <a:pt x="3513" y="863600"/>
                      </a:lnTo>
                      <a:lnTo>
                        <a:pt x="0" y="901700"/>
                      </a:lnTo>
                      <a:lnTo>
                        <a:pt x="0" y="2844800"/>
                      </a:lnTo>
                      <a:lnTo>
                        <a:pt x="3513" y="2895600"/>
                      </a:lnTo>
                      <a:lnTo>
                        <a:pt x="13717" y="2933700"/>
                      </a:lnTo>
                      <a:lnTo>
                        <a:pt x="30105" y="2984500"/>
                      </a:lnTo>
                      <a:lnTo>
                        <a:pt x="52174" y="3022600"/>
                      </a:lnTo>
                      <a:lnTo>
                        <a:pt x="79418" y="3060700"/>
                      </a:lnTo>
                      <a:lnTo>
                        <a:pt x="111331" y="3086100"/>
                      </a:lnTo>
                      <a:lnTo>
                        <a:pt x="147410" y="3111500"/>
                      </a:lnTo>
                      <a:lnTo>
                        <a:pt x="187147" y="3136900"/>
                      </a:lnTo>
                      <a:lnTo>
                        <a:pt x="230040" y="3162300"/>
                      </a:lnTo>
                      <a:lnTo>
                        <a:pt x="275581" y="3162300"/>
                      </a:lnTo>
                      <a:lnTo>
                        <a:pt x="323267" y="3175000"/>
                      </a:lnTo>
                      <a:lnTo>
                        <a:pt x="517471" y="3175000"/>
                      </a:lnTo>
                      <a:lnTo>
                        <a:pt x="517073" y="3429000"/>
                      </a:lnTo>
                      <a:lnTo>
                        <a:pt x="522269" y="3454400"/>
                      </a:lnTo>
                      <a:lnTo>
                        <a:pt x="536191" y="3479800"/>
                      </a:lnTo>
                      <a:lnTo>
                        <a:pt x="556787" y="3492500"/>
                      </a:lnTo>
                      <a:lnTo>
                        <a:pt x="781672" y="3492500"/>
                      </a:lnTo>
                      <a:lnTo>
                        <a:pt x="792028" y="3543300"/>
                      </a:lnTo>
                      <a:lnTo>
                        <a:pt x="807416" y="3581400"/>
                      </a:lnTo>
                      <a:lnTo>
                        <a:pt x="827500" y="3619500"/>
                      </a:lnTo>
                      <a:lnTo>
                        <a:pt x="851943" y="3657600"/>
                      </a:lnTo>
                      <a:lnTo>
                        <a:pt x="880408" y="3695700"/>
                      </a:lnTo>
                      <a:lnTo>
                        <a:pt x="912558" y="3721100"/>
                      </a:lnTo>
                      <a:lnTo>
                        <a:pt x="948058" y="3746500"/>
                      </a:lnTo>
                      <a:lnTo>
                        <a:pt x="986569" y="3771900"/>
                      </a:lnTo>
                      <a:lnTo>
                        <a:pt x="1027757" y="3797300"/>
                      </a:lnTo>
                      <a:lnTo>
                        <a:pt x="1071283" y="3810000"/>
                      </a:lnTo>
                      <a:lnTo>
                        <a:pt x="1259311" y="3810000"/>
                      </a:lnTo>
                      <a:lnTo>
                        <a:pt x="1303965" y="3784600"/>
                      </a:lnTo>
                      <a:lnTo>
                        <a:pt x="1346125" y="3771900"/>
                      </a:lnTo>
                      <a:lnTo>
                        <a:pt x="1385420" y="3746500"/>
                      </a:lnTo>
                      <a:lnTo>
                        <a:pt x="1421481" y="3721100"/>
                      </a:lnTo>
                      <a:lnTo>
                        <a:pt x="1453936" y="3683000"/>
                      </a:lnTo>
                      <a:lnTo>
                        <a:pt x="1117271" y="3683000"/>
                      </a:lnTo>
                      <a:lnTo>
                        <a:pt x="1073363" y="3670300"/>
                      </a:lnTo>
                      <a:lnTo>
                        <a:pt x="1032996" y="3657600"/>
                      </a:lnTo>
                      <a:lnTo>
                        <a:pt x="996882" y="3632200"/>
                      </a:lnTo>
                      <a:lnTo>
                        <a:pt x="965736" y="3594100"/>
                      </a:lnTo>
                      <a:lnTo>
                        <a:pt x="940269" y="3556000"/>
                      </a:lnTo>
                      <a:lnTo>
                        <a:pt x="921196" y="3517900"/>
                      </a:lnTo>
                      <a:lnTo>
                        <a:pt x="909229" y="3479800"/>
                      </a:lnTo>
                      <a:lnTo>
                        <a:pt x="905082" y="3429000"/>
                      </a:lnTo>
                      <a:lnTo>
                        <a:pt x="909229" y="3378200"/>
                      </a:lnTo>
                      <a:lnTo>
                        <a:pt x="913218" y="3365500"/>
                      </a:lnTo>
                      <a:lnTo>
                        <a:pt x="646535" y="3365500"/>
                      </a:lnTo>
                      <a:lnTo>
                        <a:pt x="646535" y="3035300"/>
                      </a:lnTo>
                      <a:lnTo>
                        <a:pt x="278296" y="3035300"/>
                      </a:lnTo>
                      <a:lnTo>
                        <a:pt x="237296" y="3022600"/>
                      </a:lnTo>
                      <a:lnTo>
                        <a:pt x="201341" y="2997200"/>
                      </a:lnTo>
                      <a:lnTo>
                        <a:pt x="171505" y="2971800"/>
                      </a:lnTo>
                      <a:lnTo>
                        <a:pt x="148864" y="2933700"/>
                      </a:lnTo>
                      <a:lnTo>
                        <a:pt x="134491" y="2895600"/>
                      </a:lnTo>
                      <a:lnTo>
                        <a:pt x="129462" y="2844800"/>
                      </a:lnTo>
                      <a:lnTo>
                        <a:pt x="129462" y="901700"/>
                      </a:lnTo>
                      <a:lnTo>
                        <a:pt x="134491" y="863600"/>
                      </a:lnTo>
                      <a:lnTo>
                        <a:pt x="148864" y="825500"/>
                      </a:lnTo>
                      <a:lnTo>
                        <a:pt x="171505" y="787400"/>
                      </a:lnTo>
                      <a:lnTo>
                        <a:pt x="201341" y="749300"/>
                      </a:lnTo>
                      <a:lnTo>
                        <a:pt x="237296" y="736600"/>
                      </a:lnTo>
                      <a:lnTo>
                        <a:pt x="278296" y="711200"/>
                      </a:lnTo>
                      <a:lnTo>
                        <a:pt x="970001" y="711200"/>
                      </a:lnTo>
                      <a:lnTo>
                        <a:pt x="970001" y="520700"/>
                      </a:lnTo>
                      <a:lnTo>
                        <a:pt x="1228538" y="520700"/>
                      </a:lnTo>
                      <a:lnTo>
                        <a:pt x="1228538" y="457200"/>
                      </a:lnTo>
                      <a:lnTo>
                        <a:pt x="1233600" y="406400"/>
                      </a:lnTo>
                      <a:lnTo>
                        <a:pt x="1248052" y="368300"/>
                      </a:lnTo>
                      <a:lnTo>
                        <a:pt x="1270797" y="330200"/>
                      </a:lnTo>
                      <a:lnTo>
                        <a:pt x="1300735" y="304800"/>
                      </a:lnTo>
                      <a:lnTo>
                        <a:pt x="1336770" y="279400"/>
                      </a:lnTo>
                      <a:lnTo>
                        <a:pt x="1377801" y="266700"/>
                      </a:lnTo>
                      <a:lnTo>
                        <a:pt x="1422731" y="254000"/>
                      </a:lnTo>
                      <a:lnTo>
                        <a:pt x="1717399" y="254000"/>
                      </a:lnTo>
                      <a:lnTo>
                        <a:pt x="1738959" y="228600"/>
                      </a:lnTo>
                      <a:lnTo>
                        <a:pt x="1746145" y="190500"/>
                      </a:lnTo>
                      <a:lnTo>
                        <a:pt x="1738959" y="165100"/>
                      </a:lnTo>
                      <a:lnTo>
                        <a:pt x="1717399" y="139700"/>
                      </a:lnTo>
                      <a:lnTo>
                        <a:pt x="1681467" y="127000"/>
                      </a:lnTo>
                      <a:close/>
                    </a:path>
                    <a:path w="3880484" h="3810000">
                      <a:moveTo>
                        <a:pt x="3326218" y="3048000"/>
                      </a:moveTo>
                      <a:lnTo>
                        <a:pt x="3138354" y="3048000"/>
                      </a:lnTo>
                      <a:lnTo>
                        <a:pt x="3093700" y="3060700"/>
                      </a:lnTo>
                      <a:lnTo>
                        <a:pt x="3051539" y="3086100"/>
                      </a:lnTo>
                      <a:lnTo>
                        <a:pt x="3012242" y="3111500"/>
                      </a:lnTo>
                      <a:lnTo>
                        <a:pt x="2976181" y="3136900"/>
                      </a:lnTo>
                      <a:lnTo>
                        <a:pt x="2943725" y="3175000"/>
                      </a:lnTo>
                      <a:lnTo>
                        <a:pt x="2915245" y="3213100"/>
                      </a:lnTo>
                      <a:lnTo>
                        <a:pt x="2891112" y="3251200"/>
                      </a:lnTo>
                      <a:lnTo>
                        <a:pt x="2871696" y="3289300"/>
                      </a:lnTo>
                      <a:lnTo>
                        <a:pt x="2857369" y="3327400"/>
                      </a:lnTo>
                      <a:lnTo>
                        <a:pt x="2848501" y="3378200"/>
                      </a:lnTo>
                      <a:lnTo>
                        <a:pt x="2845463" y="3429000"/>
                      </a:lnTo>
                      <a:lnTo>
                        <a:pt x="2848501" y="3479800"/>
                      </a:lnTo>
                      <a:lnTo>
                        <a:pt x="2857369" y="3517900"/>
                      </a:lnTo>
                      <a:lnTo>
                        <a:pt x="2871696" y="3568700"/>
                      </a:lnTo>
                      <a:lnTo>
                        <a:pt x="2891112" y="3606800"/>
                      </a:lnTo>
                      <a:lnTo>
                        <a:pt x="2915245" y="3644900"/>
                      </a:lnTo>
                      <a:lnTo>
                        <a:pt x="2943725" y="3683000"/>
                      </a:lnTo>
                      <a:lnTo>
                        <a:pt x="2976181" y="3721100"/>
                      </a:lnTo>
                      <a:lnTo>
                        <a:pt x="3012242" y="3746500"/>
                      </a:lnTo>
                      <a:lnTo>
                        <a:pt x="3051539" y="3771900"/>
                      </a:lnTo>
                      <a:lnTo>
                        <a:pt x="3093700" y="3784600"/>
                      </a:lnTo>
                      <a:lnTo>
                        <a:pt x="3138354" y="3810000"/>
                      </a:lnTo>
                      <a:lnTo>
                        <a:pt x="3326297" y="3810000"/>
                      </a:lnTo>
                      <a:lnTo>
                        <a:pt x="3369794" y="3797300"/>
                      </a:lnTo>
                      <a:lnTo>
                        <a:pt x="3410962" y="3771900"/>
                      </a:lnTo>
                      <a:lnTo>
                        <a:pt x="3449462" y="3746500"/>
                      </a:lnTo>
                      <a:lnTo>
                        <a:pt x="3484959" y="3721100"/>
                      </a:lnTo>
                      <a:lnTo>
                        <a:pt x="3517115" y="3695700"/>
                      </a:lnTo>
                      <a:lnTo>
                        <a:pt x="3526608" y="3683000"/>
                      </a:lnTo>
                      <a:lnTo>
                        <a:pt x="3186925" y="3683000"/>
                      </a:lnTo>
                      <a:lnTo>
                        <a:pt x="3143017" y="3670300"/>
                      </a:lnTo>
                      <a:lnTo>
                        <a:pt x="3102650" y="3657600"/>
                      </a:lnTo>
                      <a:lnTo>
                        <a:pt x="3066537" y="3632200"/>
                      </a:lnTo>
                      <a:lnTo>
                        <a:pt x="3035390" y="3594100"/>
                      </a:lnTo>
                      <a:lnTo>
                        <a:pt x="3009924" y="3556000"/>
                      </a:lnTo>
                      <a:lnTo>
                        <a:pt x="2990851" y="3517900"/>
                      </a:lnTo>
                      <a:lnTo>
                        <a:pt x="2978884" y="3479800"/>
                      </a:lnTo>
                      <a:lnTo>
                        <a:pt x="2974736" y="3429000"/>
                      </a:lnTo>
                      <a:lnTo>
                        <a:pt x="2978884" y="3378200"/>
                      </a:lnTo>
                      <a:lnTo>
                        <a:pt x="2990851" y="3340100"/>
                      </a:lnTo>
                      <a:lnTo>
                        <a:pt x="3009924" y="3302000"/>
                      </a:lnTo>
                      <a:lnTo>
                        <a:pt x="3035390" y="3263900"/>
                      </a:lnTo>
                      <a:lnTo>
                        <a:pt x="3066537" y="3225800"/>
                      </a:lnTo>
                      <a:lnTo>
                        <a:pt x="3102650" y="3200400"/>
                      </a:lnTo>
                      <a:lnTo>
                        <a:pt x="3143017" y="3187700"/>
                      </a:lnTo>
                      <a:lnTo>
                        <a:pt x="3186925" y="3175000"/>
                      </a:lnTo>
                      <a:lnTo>
                        <a:pt x="3526426" y="3175000"/>
                      </a:lnTo>
                      <a:lnTo>
                        <a:pt x="3516936" y="3162300"/>
                      </a:lnTo>
                      <a:lnTo>
                        <a:pt x="3484791" y="3136900"/>
                      </a:lnTo>
                      <a:lnTo>
                        <a:pt x="3449310" y="3111500"/>
                      </a:lnTo>
                      <a:lnTo>
                        <a:pt x="3410828" y="3086100"/>
                      </a:lnTo>
                      <a:lnTo>
                        <a:pt x="3369685" y="3060700"/>
                      </a:lnTo>
                      <a:lnTo>
                        <a:pt x="3326218" y="3048000"/>
                      </a:lnTo>
                      <a:close/>
                    </a:path>
                    <a:path w="3880484" h="3810000">
                      <a:moveTo>
                        <a:pt x="1453936" y="3175000"/>
                      </a:moveTo>
                      <a:lnTo>
                        <a:pt x="1210685" y="3175000"/>
                      </a:lnTo>
                      <a:lnTo>
                        <a:pt x="1254548" y="3187700"/>
                      </a:lnTo>
                      <a:lnTo>
                        <a:pt x="1294881" y="3200400"/>
                      </a:lnTo>
                      <a:lnTo>
                        <a:pt x="1330969" y="3225800"/>
                      </a:lnTo>
                      <a:lnTo>
                        <a:pt x="1362098" y="3263900"/>
                      </a:lnTo>
                      <a:lnTo>
                        <a:pt x="1387553" y="3302000"/>
                      </a:lnTo>
                      <a:lnTo>
                        <a:pt x="1406620" y="3340100"/>
                      </a:lnTo>
                      <a:lnTo>
                        <a:pt x="1418584" y="3378200"/>
                      </a:lnTo>
                      <a:lnTo>
                        <a:pt x="1422731" y="3429000"/>
                      </a:lnTo>
                      <a:lnTo>
                        <a:pt x="1418584" y="3479800"/>
                      </a:lnTo>
                      <a:lnTo>
                        <a:pt x="1406620" y="3517900"/>
                      </a:lnTo>
                      <a:lnTo>
                        <a:pt x="1387553" y="3556000"/>
                      </a:lnTo>
                      <a:lnTo>
                        <a:pt x="1362098" y="3594100"/>
                      </a:lnTo>
                      <a:lnTo>
                        <a:pt x="1330969" y="3632200"/>
                      </a:lnTo>
                      <a:lnTo>
                        <a:pt x="1294881" y="3657600"/>
                      </a:lnTo>
                      <a:lnTo>
                        <a:pt x="1254548" y="3670300"/>
                      </a:lnTo>
                      <a:lnTo>
                        <a:pt x="1210685" y="3683000"/>
                      </a:lnTo>
                      <a:lnTo>
                        <a:pt x="1453936" y="3683000"/>
                      </a:lnTo>
                      <a:lnTo>
                        <a:pt x="1482415" y="3644900"/>
                      </a:lnTo>
                      <a:lnTo>
                        <a:pt x="1506546" y="3606800"/>
                      </a:lnTo>
                      <a:lnTo>
                        <a:pt x="1525961" y="3568700"/>
                      </a:lnTo>
                      <a:lnTo>
                        <a:pt x="1540287" y="3517900"/>
                      </a:lnTo>
                      <a:lnTo>
                        <a:pt x="1549155" y="3479800"/>
                      </a:lnTo>
                      <a:lnTo>
                        <a:pt x="1552193" y="3429000"/>
                      </a:lnTo>
                      <a:lnTo>
                        <a:pt x="1549155" y="3378200"/>
                      </a:lnTo>
                      <a:lnTo>
                        <a:pt x="1540287" y="3327400"/>
                      </a:lnTo>
                      <a:lnTo>
                        <a:pt x="1525961" y="3289300"/>
                      </a:lnTo>
                      <a:lnTo>
                        <a:pt x="1506546" y="3251200"/>
                      </a:lnTo>
                      <a:lnTo>
                        <a:pt x="1482415" y="3213100"/>
                      </a:lnTo>
                      <a:lnTo>
                        <a:pt x="1453936" y="3175000"/>
                      </a:lnTo>
                      <a:close/>
                    </a:path>
                    <a:path w="3880484" h="3810000">
                      <a:moveTo>
                        <a:pt x="3526426" y="3175000"/>
                      </a:moveTo>
                      <a:lnTo>
                        <a:pt x="3280339" y="3175000"/>
                      </a:lnTo>
                      <a:lnTo>
                        <a:pt x="3324203" y="3187700"/>
                      </a:lnTo>
                      <a:lnTo>
                        <a:pt x="3364538" y="3200400"/>
                      </a:lnTo>
                      <a:lnTo>
                        <a:pt x="3400628" y="3225800"/>
                      </a:lnTo>
                      <a:lnTo>
                        <a:pt x="3431758" y="3263900"/>
                      </a:lnTo>
                      <a:lnTo>
                        <a:pt x="3457215" y="3302000"/>
                      </a:lnTo>
                      <a:lnTo>
                        <a:pt x="3476283" y="3340100"/>
                      </a:lnTo>
                      <a:lnTo>
                        <a:pt x="3488249" y="3378200"/>
                      </a:lnTo>
                      <a:lnTo>
                        <a:pt x="3492396" y="3429000"/>
                      </a:lnTo>
                      <a:lnTo>
                        <a:pt x="3488249" y="3479800"/>
                      </a:lnTo>
                      <a:lnTo>
                        <a:pt x="3476283" y="3517900"/>
                      </a:lnTo>
                      <a:lnTo>
                        <a:pt x="3457215" y="3556000"/>
                      </a:lnTo>
                      <a:lnTo>
                        <a:pt x="3431758" y="3594100"/>
                      </a:lnTo>
                      <a:lnTo>
                        <a:pt x="3400628" y="3632200"/>
                      </a:lnTo>
                      <a:lnTo>
                        <a:pt x="3364538" y="3657600"/>
                      </a:lnTo>
                      <a:lnTo>
                        <a:pt x="3324203" y="3670300"/>
                      </a:lnTo>
                      <a:lnTo>
                        <a:pt x="3280339" y="3683000"/>
                      </a:lnTo>
                      <a:lnTo>
                        <a:pt x="3526608" y="3683000"/>
                      </a:lnTo>
                      <a:lnTo>
                        <a:pt x="3570057" y="3619500"/>
                      </a:lnTo>
                      <a:lnTo>
                        <a:pt x="3590170" y="3581400"/>
                      </a:lnTo>
                      <a:lnTo>
                        <a:pt x="3605595" y="3543300"/>
                      </a:lnTo>
                      <a:lnTo>
                        <a:pt x="3615994" y="3492500"/>
                      </a:lnTo>
                      <a:lnTo>
                        <a:pt x="3840708" y="3492500"/>
                      </a:lnTo>
                      <a:lnTo>
                        <a:pt x="3861351" y="3479800"/>
                      </a:lnTo>
                      <a:lnTo>
                        <a:pt x="3875282" y="3454400"/>
                      </a:lnTo>
                      <a:lnTo>
                        <a:pt x="3880394" y="3429000"/>
                      </a:lnTo>
                      <a:lnTo>
                        <a:pt x="3880394" y="3365500"/>
                      </a:lnTo>
                      <a:lnTo>
                        <a:pt x="3615785" y="3365500"/>
                      </a:lnTo>
                      <a:lnTo>
                        <a:pt x="3605390" y="3314700"/>
                      </a:lnTo>
                      <a:lnTo>
                        <a:pt x="3589970" y="3276600"/>
                      </a:lnTo>
                      <a:lnTo>
                        <a:pt x="3569863" y="3238500"/>
                      </a:lnTo>
                      <a:lnTo>
                        <a:pt x="3545406" y="3200400"/>
                      </a:lnTo>
                      <a:lnTo>
                        <a:pt x="3526426" y="3175000"/>
                      </a:lnTo>
                      <a:close/>
                    </a:path>
                    <a:path w="3880484" h="3810000">
                      <a:moveTo>
                        <a:pt x="2651657" y="3365500"/>
                      </a:moveTo>
                      <a:lnTo>
                        <a:pt x="1745999" y="3365500"/>
                      </a:lnTo>
                      <a:lnTo>
                        <a:pt x="1710066" y="3378200"/>
                      </a:lnTo>
                      <a:lnTo>
                        <a:pt x="1688507" y="3403600"/>
                      </a:lnTo>
                      <a:lnTo>
                        <a:pt x="1681320" y="3429000"/>
                      </a:lnTo>
                      <a:lnTo>
                        <a:pt x="1688507" y="3454400"/>
                      </a:lnTo>
                      <a:lnTo>
                        <a:pt x="1710066" y="3479800"/>
                      </a:lnTo>
                      <a:lnTo>
                        <a:pt x="1745999" y="3492500"/>
                      </a:lnTo>
                      <a:lnTo>
                        <a:pt x="2651657" y="3492500"/>
                      </a:lnTo>
                      <a:lnTo>
                        <a:pt x="2687594" y="3479800"/>
                      </a:lnTo>
                      <a:lnTo>
                        <a:pt x="2709156" y="3454400"/>
                      </a:lnTo>
                      <a:lnTo>
                        <a:pt x="2716343" y="3429000"/>
                      </a:lnTo>
                      <a:lnTo>
                        <a:pt x="2709156" y="3403600"/>
                      </a:lnTo>
                      <a:lnTo>
                        <a:pt x="2687594" y="3378200"/>
                      </a:lnTo>
                      <a:lnTo>
                        <a:pt x="2651657" y="3365500"/>
                      </a:lnTo>
                      <a:close/>
                    </a:path>
                    <a:path w="3880484" h="3810000">
                      <a:moveTo>
                        <a:pt x="1259311" y="3048000"/>
                      </a:moveTo>
                      <a:lnTo>
                        <a:pt x="1071379" y="3048000"/>
                      </a:lnTo>
                      <a:lnTo>
                        <a:pt x="1027895" y="3060700"/>
                      </a:lnTo>
                      <a:lnTo>
                        <a:pt x="986744" y="3086100"/>
                      </a:lnTo>
                      <a:lnTo>
                        <a:pt x="948260" y="3111500"/>
                      </a:lnTo>
                      <a:lnTo>
                        <a:pt x="912778" y="3136900"/>
                      </a:lnTo>
                      <a:lnTo>
                        <a:pt x="880633" y="3162300"/>
                      </a:lnTo>
                      <a:lnTo>
                        <a:pt x="852159" y="3200400"/>
                      </a:lnTo>
                      <a:lnTo>
                        <a:pt x="827691" y="3238500"/>
                      </a:lnTo>
                      <a:lnTo>
                        <a:pt x="807564" y="3276600"/>
                      </a:lnTo>
                      <a:lnTo>
                        <a:pt x="792113" y="3314700"/>
                      </a:lnTo>
                      <a:lnTo>
                        <a:pt x="781672" y="3365500"/>
                      </a:lnTo>
                      <a:lnTo>
                        <a:pt x="913218" y="3365500"/>
                      </a:lnTo>
                      <a:lnTo>
                        <a:pt x="921196" y="3340100"/>
                      </a:lnTo>
                      <a:lnTo>
                        <a:pt x="940269" y="3302000"/>
                      </a:lnTo>
                      <a:lnTo>
                        <a:pt x="965736" y="3263900"/>
                      </a:lnTo>
                      <a:lnTo>
                        <a:pt x="996882" y="3225800"/>
                      </a:lnTo>
                      <a:lnTo>
                        <a:pt x="1032996" y="3200400"/>
                      </a:lnTo>
                      <a:lnTo>
                        <a:pt x="1073363" y="3187700"/>
                      </a:lnTo>
                      <a:lnTo>
                        <a:pt x="1117271" y="3175000"/>
                      </a:lnTo>
                      <a:lnTo>
                        <a:pt x="1453936" y="3175000"/>
                      </a:lnTo>
                      <a:lnTo>
                        <a:pt x="1421481" y="3136900"/>
                      </a:lnTo>
                      <a:lnTo>
                        <a:pt x="1385420" y="3111500"/>
                      </a:lnTo>
                      <a:lnTo>
                        <a:pt x="1346125" y="3086100"/>
                      </a:lnTo>
                      <a:lnTo>
                        <a:pt x="1303965" y="3060700"/>
                      </a:lnTo>
                      <a:lnTo>
                        <a:pt x="1259311" y="3048000"/>
                      </a:lnTo>
                      <a:close/>
                    </a:path>
                    <a:path w="3880484" h="3810000">
                      <a:moveTo>
                        <a:pt x="3659346" y="2654300"/>
                      </a:moveTo>
                      <a:lnTo>
                        <a:pt x="3344602" y="2654300"/>
                      </a:lnTo>
                      <a:lnTo>
                        <a:pt x="3389793" y="2667000"/>
                      </a:lnTo>
                      <a:lnTo>
                        <a:pt x="3433355" y="2667000"/>
                      </a:lnTo>
                      <a:lnTo>
                        <a:pt x="3475068" y="2692400"/>
                      </a:lnTo>
                      <a:lnTo>
                        <a:pt x="3514712" y="2705100"/>
                      </a:lnTo>
                      <a:lnTo>
                        <a:pt x="3552066" y="2730500"/>
                      </a:lnTo>
                      <a:lnTo>
                        <a:pt x="3586909" y="2755900"/>
                      </a:lnTo>
                      <a:lnTo>
                        <a:pt x="3619020" y="2781300"/>
                      </a:lnTo>
                      <a:lnTo>
                        <a:pt x="3648180" y="2819400"/>
                      </a:lnTo>
                      <a:lnTo>
                        <a:pt x="3674167" y="2857500"/>
                      </a:lnTo>
                      <a:lnTo>
                        <a:pt x="3696762" y="2882900"/>
                      </a:lnTo>
                      <a:lnTo>
                        <a:pt x="3715743" y="2933700"/>
                      </a:lnTo>
                      <a:lnTo>
                        <a:pt x="3730890" y="2971800"/>
                      </a:lnTo>
                      <a:lnTo>
                        <a:pt x="3741982" y="3009900"/>
                      </a:lnTo>
                      <a:lnTo>
                        <a:pt x="3748799" y="3060700"/>
                      </a:lnTo>
                      <a:lnTo>
                        <a:pt x="3751121" y="3098800"/>
                      </a:lnTo>
                      <a:lnTo>
                        <a:pt x="3751121" y="3365500"/>
                      </a:lnTo>
                      <a:lnTo>
                        <a:pt x="3880394" y="3365500"/>
                      </a:lnTo>
                      <a:lnTo>
                        <a:pt x="3880394" y="3098800"/>
                      </a:lnTo>
                      <a:lnTo>
                        <a:pt x="3878461" y="3060700"/>
                      </a:lnTo>
                      <a:lnTo>
                        <a:pt x="3872763" y="3009900"/>
                      </a:lnTo>
                      <a:lnTo>
                        <a:pt x="3863449" y="2959100"/>
                      </a:lnTo>
                      <a:lnTo>
                        <a:pt x="3850672" y="2921000"/>
                      </a:lnTo>
                      <a:lnTo>
                        <a:pt x="3834580" y="2882900"/>
                      </a:lnTo>
                      <a:lnTo>
                        <a:pt x="3815326" y="2832100"/>
                      </a:lnTo>
                      <a:lnTo>
                        <a:pt x="3793059" y="2794000"/>
                      </a:lnTo>
                      <a:lnTo>
                        <a:pt x="3767930" y="2755900"/>
                      </a:lnTo>
                      <a:lnTo>
                        <a:pt x="3740090" y="2730500"/>
                      </a:lnTo>
                      <a:lnTo>
                        <a:pt x="3709690" y="2692400"/>
                      </a:lnTo>
                      <a:lnTo>
                        <a:pt x="3676880" y="2667000"/>
                      </a:lnTo>
                      <a:lnTo>
                        <a:pt x="3659346" y="2654300"/>
                      </a:lnTo>
                      <a:close/>
                    </a:path>
                    <a:path w="3880484" h="3810000">
                      <a:moveTo>
                        <a:pt x="1164006" y="3035300"/>
                      </a:moveTo>
                      <a:lnTo>
                        <a:pt x="1116861" y="3048000"/>
                      </a:lnTo>
                      <a:lnTo>
                        <a:pt x="1212535" y="3048000"/>
                      </a:lnTo>
                      <a:lnTo>
                        <a:pt x="1164006" y="3035300"/>
                      </a:lnTo>
                      <a:close/>
                    </a:path>
                    <a:path w="3880484" h="3810000">
                      <a:moveTo>
                        <a:pt x="3233660" y="3035300"/>
                      </a:moveTo>
                      <a:lnTo>
                        <a:pt x="3185131" y="3048000"/>
                      </a:lnTo>
                      <a:lnTo>
                        <a:pt x="3280763" y="3048000"/>
                      </a:lnTo>
                      <a:lnTo>
                        <a:pt x="3233660" y="3035300"/>
                      </a:lnTo>
                      <a:close/>
                    </a:path>
                    <a:path w="3880484" h="3810000">
                      <a:moveTo>
                        <a:pt x="2626391" y="1752600"/>
                      </a:moveTo>
                      <a:lnTo>
                        <a:pt x="1255421" y="1752600"/>
                      </a:lnTo>
                      <a:lnTo>
                        <a:pt x="1221936" y="1765300"/>
                      </a:lnTo>
                      <a:lnTo>
                        <a:pt x="1193218" y="1790700"/>
                      </a:lnTo>
                      <a:lnTo>
                        <a:pt x="1150394" y="1841500"/>
                      </a:lnTo>
                      <a:lnTo>
                        <a:pt x="1119239" y="1892300"/>
                      </a:lnTo>
                      <a:lnTo>
                        <a:pt x="799274" y="2527300"/>
                      </a:lnTo>
                      <a:lnTo>
                        <a:pt x="747430" y="2540000"/>
                      </a:lnTo>
                      <a:lnTo>
                        <a:pt x="700003" y="2565400"/>
                      </a:lnTo>
                      <a:lnTo>
                        <a:pt x="657671" y="2590800"/>
                      </a:lnTo>
                      <a:lnTo>
                        <a:pt x="621111" y="2616200"/>
                      </a:lnTo>
                      <a:lnTo>
                        <a:pt x="591790" y="2654300"/>
                      </a:lnTo>
                      <a:lnTo>
                        <a:pt x="567181" y="2692400"/>
                      </a:lnTo>
                      <a:lnTo>
                        <a:pt x="546927" y="2743200"/>
                      </a:lnTo>
                      <a:lnTo>
                        <a:pt x="530672" y="2794000"/>
                      </a:lnTo>
                      <a:lnTo>
                        <a:pt x="518057" y="2844800"/>
                      </a:lnTo>
                      <a:lnTo>
                        <a:pt x="517670" y="3035300"/>
                      </a:lnTo>
                      <a:lnTo>
                        <a:pt x="646535" y="3035300"/>
                      </a:lnTo>
                      <a:lnTo>
                        <a:pt x="646535" y="2857500"/>
                      </a:lnTo>
                      <a:lnTo>
                        <a:pt x="658807" y="2819400"/>
                      </a:lnTo>
                      <a:lnTo>
                        <a:pt x="674872" y="2768600"/>
                      </a:lnTo>
                      <a:lnTo>
                        <a:pt x="694419" y="2743200"/>
                      </a:lnTo>
                      <a:lnTo>
                        <a:pt x="717140" y="2705100"/>
                      </a:lnTo>
                      <a:lnTo>
                        <a:pt x="742666" y="2679700"/>
                      </a:lnTo>
                      <a:lnTo>
                        <a:pt x="771015" y="2667000"/>
                      </a:lnTo>
                      <a:lnTo>
                        <a:pt x="803326" y="2654300"/>
                      </a:lnTo>
                      <a:lnTo>
                        <a:pt x="3659346" y="2654300"/>
                      </a:lnTo>
                      <a:lnTo>
                        <a:pt x="3641811" y="2641600"/>
                      </a:lnTo>
                      <a:lnTo>
                        <a:pt x="3604633" y="2616200"/>
                      </a:lnTo>
                      <a:lnTo>
                        <a:pt x="3565498" y="2590800"/>
                      </a:lnTo>
                      <a:lnTo>
                        <a:pt x="3524555" y="2565400"/>
                      </a:lnTo>
                      <a:lnTo>
                        <a:pt x="3481955" y="2552700"/>
                      </a:lnTo>
                      <a:lnTo>
                        <a:pt x="3392389" y="2527300"/>
                      </a:lnTo>
                      <a:lnTo>
                        <a:pt x="945363" y="2527300"/>
                      </a:lnTo>
                      <a:lnTo>
                        <a:pt x="1221701" y="1968500"/>
                      </a:lnTo>
                      <a:lnTo>
                        <a:pt x="1233304" y="1943100"/>
                      </a:lnTo>
                      <a:lnTo>
                        <a:pt x="1245039" y="1930400"/>
                      </a:lnTo>
                      <a:lnTo>
                        <a:pt x="1256591" y="1905000"/>
                      </a:lnTo>
                      <a:lnTo>
                        <a:pt x="1267647" y="1892300"/>
                      </a:lnTo>
                      <a:lnTo>
                        <a:pt x="1276822" y="1879600"/>
                      </a:lnTo>
                      <a:lnTo>
                        <a:pt x="2759087" y="1879600"/>
                      </a:lnTo>
                      <a:lnTo>
                        <a:pt x="2745121" y="1866900"/>
                      </a:lnTo>
                      <a:lnTo>
                        <a:pt x="2729359" y="1841500"/>
                      </a:lnTo>
                      <a:lnTo>
                        <a:pt x="2711708" y="1816100"/>
                      </a:lnTo>
                      <a:lnTo>
                        <a:pt x="2689647" y="1790700"/>
                      </a:lnTo>
                      <a:lnTo>
                        <a:pt x="2660951" y="1765300"/>
                      </a:lnTo>
                      <a:lnTo>
                        <a:pt x="2626391" y="1752600"/>
                      </a:lnTo>
                      <a:close/>
                    </a:path>
                    <a:path w="3880484" h="3810000">
                      <a:moveTo>
                        <a:pt x="2392733" y="2908300"/>
                      </a:moveTo>
                      <a:lnTo>
                        <a:pt x="2127945" y="2908300"/>
                      </a:lnTo>
                      <a:lnTo>
                        <a:pt x="2092393" y="2921000"/>
                      </a:lnTo>
                      <a:lnTo>
                        <a:pt x="2071941" y="2946400"/>
                      </a:lnTo>
                      <a:lnTo>
                        <a:pt x="2066243" y="2984500"/>
                      </a:lnTo>
                      <a:lnTo>
                        <a:pt x="2074951" y="3009900"/>
                      </a:lnTo>
                      <a:lnTo>
                        <a:pt x="2097718" y="3035300"/>
                      </a:lnTo>
                      <a:lnTo>
                        <a:pt x="2428753" y="3035300"/>
                      </a:lnTo>
                      <a:lnTo>
                        <a:pt x="2450365" y="3009900"/>
                      </a:lnTo>
                      <a:lnTo>
                        <a:pt x="2457569" y="2971800"/>
                      </a:lnTo>
                      <a:lnTo>
                        <a:pt x="2450365" y="2946400"/>
                      </a:lnTo>
                      <a:lnTo>
                        <a:pt x="2428753" y="2921000"/>
                      </a:lnTo>
                      <a:lnTo>
                        <a:pt x="2392733" y="2908300"/>
                      </a:lnTo>
                      <a:close/>
                    </a:path>
                    <a:path w="3880484" h="3810000">
                      <a:moveTo>
                        <a:pt x="1971023" y="2006600"/>
                      </a:moveTo>
                      <a:lnTo>
                        <a:pt x="1908785" y="2006600"/>
                      </a:lnTo>
                      <a:lnTo>
                        <a:pt x="1884847" y="2032000"/>
                      </a:lnTo>
                      <a:lnTo>
                        <a:pt x="1875272" y="2070100"/>
                      </a:lnTo>
                      <a:lnTo>
                        <a:pt x="1875272" y="2527300"/>
                      </a:lnTo>
                      <a:lnTo>
                        <a:pt x="2004535" y="2527300"/>
                      </a:lnTo>
                      <a:lnTo>
                        <a:pt x="2004535" y="2070100"/>
                      </a:lnTo>
                      <a:lnTo>
                        <a:pt x="1994960" y="2032000"/>
                      </a:lnTo>
                      <a:lnTo>
                        <a:pt x="1971023" y="2006600"/>
                      </a:lnTo>
                      <a:close/>
                    </a:path>
                    <a:path w="3880484" h="3810000">
                      <a:moveTo>
                        <a:pt x="2759087" y="1879600"/>
                      </a:moveTo>
                      <a:lnTo>
                        <a:pt x="2601062" y="1879600"/>
                      </a:lnTo>
                      <a:lnTo>
                        <a:pt x="2609030" y="1892300"/>
                      </a:lnTo>
                      <a:lnTo>
                        <a:pt x="2620037" y="1905000"/>
                      </a:lnTo>
                      <a:lnTo>
                        <a:pt x="2633008" y="1930400"/>
                      </a:lnTo>
                      <a:lnTo>
                        <a:pt x="2646899" y="1955800"/>
                      </a:lnTo>
                      <a:lnTo>
                        <a:pt x="2660662" y="1981200"/>
                      </a:lnTo>
                      <a:lnTo>
                        <a:pt x="2934643" y="2527300"/>
                      </a:lnTo>
                      <a:lnTo>
                        <a:pt x="3079560" y="2527300"/>
                      </a:lnTo>
                      <a:lnTo>
                        <a:pt x="2771350" y="1905000"/>
                      </a:lnTo>
                      <a:lnTo>
                        <a:pt x="2759087" y="1879600"/>
                      </a:lnTo>
                      <a:close/>
                    </a:path>
                    <a:path w="3880484" h="3810000">
                      <a:moveTo>
                        <a:pt x="2263669" y="127000"/>
                      </a:moveTo>
                      <a:lnTo>
                        <a:pt x="2134008" y="127000"/>
                      </a:lnTo>
                      <a:lnTo>
                        <a:pt x="2134008" y="1168400"/>
                      </a:lnTo>
                      <a:lnTo>
                        <a:pt x="1875461" y="1168400"/>
                      </a:lnTo>
                      <a:lnTo>
                        <a:pt x="1875461" y="1231900"/>
                      </a:lnTo>
                      <a:lnTo>
                        <a:pt x="1880467" y="1257300"/>
                      </a:lnTo>
                      <a:lnTo>
                        <a:pt x="1894365" y="1270000"/>
                      </a:lnTo>
                      <a:lnTo>
                        <a:pt x="1915045" y="1295400"/>
                      </a:lnTo>
                      <a:lnTo>
                        <a:pt x="2223974" y="1295400"/>
                      </a:lnTo>
                      <a:lnTo>
                        <a:pt x="2244620" y="1270000"/>
                      </a:lnTo>
                      <a:lnTo>
                        <a:pt x="2258555" y="1257300"/>
                      </a:lnTo>
                      <a:lnTo>
                        <a:pt x="2263669" y="1231900"/>
                      </a:lnTo>
                      <a:lnTo>
                        <a:pt x="2263669" y="1041400"/>
                      </a:lnTo>
                      <a:lnTo>
                        <a:pt x="2716189" y="1041400"/>
                      </a:lnTo>
                      <a:lnTo>
                        <a:pt x="2752130" y="1028700"/>
                      </a:lnTo>
                      <a:lnTo>
                        <a:pt x="2773695" y="1003300"/>
                      </a:lnTo>
                      <a:lnTo>
                        <a:pt x="2780883" y="965200"/>
                      </a:lnTo>
                      <a:lnTo>
                        <a:pt x="2773695" y="939800"/>
                      </a:lnTo>
                      <a:lnTo>
                        <a:pt x="2752130" y="914400"/>
                      </a:lnTo>
                      <a:lnTo>
                        <a:pt x="2716189" y="901700"/>
                      </a:lnTo>
                      <a:lnTo>
                        <a:pt x="2263669" y="901700"/>
                      </a:lnTo>
                      <a:lnTo>
                        <a:pt x="2263669" y="393700"/>
                      </a:lnTo>
                      <a:lnTo>
                        <a:pt x="2716189" y="393700"/>
                      </a:lnTo>
                      <a:lnTo>
                        <a:pt x="2752130" y="381000"/>
                      </a:lnTo>
                      <a:lnTo>
                        <a:pt x="2773695" y="355600"/>
                      </a:lnTo>
                      <a:lnTo>
                        <a:pt x="2780883" y="330200"/>
                      </a:lnTo>
                      <a:lnTo>
                        <a:pt x="2773695" y="292100"/>
                      </a:lnTo>
                      <a:lnTo>
                        <a:pt x="2752130" y="266700"/>
                      </a:lnTo>
                      <a:lnTo>
                        <a:pt x="2716189" y="254000"/>
                      </a:lnTo>
                      <a:lnTo>
                        <a:pt x="2263669" y="254000"/>
                      </a:lnTo>
                      <a:lnTo>
                        <a:pt x="2263669" y="127000"/>
                      </a:lnTo>
                      <a:close/>
                    </a:path>
                    <a:path w="3880484" h="3810000">
                      <a:moveTo>
                        <a:pt x="1228538" y="520700"/>
                      </a:moveTo>
                      <a:lnTo>
                        <a:pt x="1099264" y="520700"/>
                      </a:lnTo>
                      <a:lnTo>
                        <a:pt x="1099319" y="685800"/>
                      </a:lnTo>
                      <a:lnTo>
                        <a:pt x="1099193" y="749300"/>
                      </a:lnTo>
                      <a:lnTo>
                        <a:pt x="1099076" y="838200"/>
                      </a:lnTo>
                      <a:lnTo>
                        <a:pt x="1102603" y="889000"/>
                      </a:lnTo>
                      <a:lnTo>
                        <a:pt x="1112843" y="939800"/>
                      </a:lnTo>
                      <a:lnTo>
                        <a:pt x="1129285" y="977900"/>
                      </a:lnTo>
                      <a:lnTo>
                        <a:pt x="1151417" y="1016000"/>
                      </a:lnTo>
                      <a:lnTo>
                        <a:pt x="1178729" y="1054100"/>
                      </a:lnTo>
                      <a:lnTo>
                        <a:pt x="1210709" y="1079500"/>
                      </a:lnTo>
                      <a:lnTo>
                        <a:pt x="1246845" y="1117600"/>
                      </a:lnTo>
                      <a:lnTo>
                        <a:pt x="1286627" y="1130300"/>
                      </a:lnTo>
                      <a:lnTo>
                        <a:pt x="1329542" y="1155700"/>
                      </a:lnTo>
                      <a:lnTo>
                        <a:pt x="1375081" y="1155700"/>
                      </a:lnTo>
                      <a:lnTo>
                        <a:pt x="1422731" y="1168400"/>
                      </a:lnTo>
                      <a:lnTo>
                        <a:pt x="2004734" y="1168400"/>
                      </a:lnTo>
                      <a:lnTo>
                        <a:pt x="2004734" y="1041400"/>
                      </a:lnTo>
                      <a:lnTo>
                        <a:pt x="1422731" y="1041400"/>
                      </a:lnTo>
                      <a:lnTo>
                        <a:pt x="1377801" y="1028700"/>
                      </a:lnTo>
                      <a:lnTo>
                        <a:pt x="1336770" y="1016000"/>
                      </a:lnTo>
                      <a:lnTo>
                        <a:pt x="1300735" y="990600"/>
                      </a:lnTo>
                      <a:lnTo>
                        <a:pt x="1270797" y="965200"/>
                      </a:lnTo>
                      <a:lnTo>
                        <a:pt x="1248052" y="927100"/>
                      </a:lnTo>
                      <a:lnTo>
                        <a:pt x="1233600" y="889000"/>
                      </a:lnTo>
                      <a:lnTo>
                        <a:pt x="1228538" y="838200"/>
                      </a:lnTo>
                      <a:lnTo>
                        <a:pt x="1228538" y="520700"/>
                      </a:lnTo>
                      <a:close/>
                    </a:path>
                    <a:path w="3880484" h="3810000">
                      <a:moveTo>
                        <a:pt x="2223867" y="0"/>
                      </a:moveTo>
                      <a:lnTo>
                        <a:pt x="1915156" y="0"/>
                      </a:lnTo>
                      <a:lnTo>
                        <a:pt x="1894510" y="25400"/>
                      </a:lnTo>
                      <a:lnTo>
                        <a:pt x="1880575" y="38100"/>
                      </a:lnTo>
                      <a:lnTo>
                        <a:pt x="1875461" y="63500"/>
                      </a:lnTo>
                      <a:lnTo>
                        <a:pt x="1875461" y="1041400"/>
                      </a:lnTo>
                      <a:lnTo>
                        <a:pt x="2004734" y="1041400"/>
                      </a:lnTo>
                      <a:lnTo>
                        <a:pt x="2004734" y="127000"/>
                      </a:lnTo>
                      <a:lnTo>
                        <a:pt x="2263669" y="127000"/>
                      </a:lnTo>
                      <a:lnTo>
                        <a:pt x="2263669" y="63500"/>
                      </a:lnTo>
                      <a:lnTo>
                        <a:pt x="2258444" y="38100"/>
                      </a:lnTo>
                      <a:lnTo>
                        <a:pt x="2244474" y="25400"/>
                      </a:lnTo>
                      <a:lnTo>
                        <a:pt x="2223867" y="0"/>
                      </a:lnTo>
                      <a:close/>
                    </a:path>
                    <a:path w="3880484" h="3810000">
                      <a:moveTo>
                        <a:pt x="970001" y="711200"/>
                      </a:moveTo>
                      <a:lnTo>
                        <a:pt x="840738" y="711200"/>
                      </a:lnTo>
                      <a:lnTo>
                        <a:pt x="840738" y="838200"/>
                      </a:lnTo>
                      <a:lnTo>
                        <a:pt x="850313" y="876300"/>
                      </a:lnTo>
                      <a:lnTo>
                        <a:pt x="874251" y="901700"/>
                      </a:lnTo>
                      <a:lnTo>
                        <a:pt x="936489" y="901700"/>
                      </a:lnTo>
                      <a:lnTo>
                        <a:pt x="960426" y="876300"/>
                      </a:lnTo>
                      <a:lnTo>
                        <a:pt x="970001" y="838200"/>
                      </a:lnTo>
                      <a:lnTo>
                        <a:pt x="970001" y="711200"/>
                      </a:lnTo>
                      <a:close/>
                    </a:path>
                  </a:pathLst>
                </a:custGeom>
                <a:solidFill>
                  <a:srgbClr val="00A652"/>
                </a:solidFill>
              </p:spPr>
              <p:txBody>
                <a:bodyPr wrap="square" lIns="0" tIns="0" rIns="0" bIns="0" rtlCol="0"/>
                <a:lstStyle/>
                <a:p>
                  <a:endParaRPr sz="1092"/>
                </a:p>
              </p:txBody>
            </p:sp>
          </p:grpSp>
        </p:grpSp>
        <p:grpSp>
          <p:nvGrpSpPr>
            <p:cNvPr id="67" name="Group 66"/>
            <p:cNvGrpSpPr/>
            <p:nvPr/>
          </p:nvGrpSpPr>
          <p:grpSpPr>
            <a:xfrm>
              <a:off x="674236" y="2131249"/>
              <a:ext cx="398559" cy="3908202"/>
              <a:chOff x="674236" y="2131249"/>
              <a:chExt cx="398559" cy="3908202"/>
            </a:xfrm>
          </p:grpSpPr>
          <p:grpSp>
            <p:nvGrpSpPr>
              <p:cNvPr id="46" name="Group 45"/>
              <p:cNvGrpSpPr/>
              <p:nvPr/>
            </p:nvGrpSpPr>
            <p:grpSpPr>
              <a:xfrm>
                <a:off x="729049" y="2131249"/>
                <a:ext cx="325526" cy="277422"/>
                <a:chOff x="8288231" y="3774335"/>
                <a:chExt cx="3880802" cy="3060066"/>
              </a:xfrm>
            </p:grpSpPr>
            <p:sp>
              <p:nvSpPr>
                <p:cNvPr id="47" name="object 8"/>
                <p:cNvSpPr/>
                <p:nvPr/>
              </p:nvSpPr>
              <p:spPr>
                <a:xfrm>
                  <a:off x="10431038" y="3995465"/>
                  <a:ext cx="1737995" cy="2115820"/>
                </a:xfrm>
                <a:custGeom>
                  <a:avLst/>
                  <a:gdLst/>
                  <a:ahLst/>
                  <a:cxnLst/>
                  <a:rect l="l" t="t" r="r" b="b"/>
                  <a:pathLst>
                    <a:path w="1737995" h="2115820">
                      <a:moveTo>
                        <a:pt x="318492" y="1976191"/>
                      </a:moveTo>
                      <a:lnTo>
                        <a:pt x="294109" y="1976542"/>
                      </a:lnTo>
                      <a:lnTo>
                        <a:pt x="272605" y="1985914"/>
                      </a:lnTo>
                      <a:lnTo>
                        <a:pt x="256199" y="2002694"/>
                      </a:lnTo>
                      <a:lnTo>
                        <a:pt x="247112" y="2025268"/>
                      </a:lnTo>
                      <a:lnTo>
                        <a:pt x="247548" y="2049597"/>
                      </a:lnTo>
                      <a:lnTo>
                        <a:pt x="273643" y="2087700"/>
                      </a:lnTo>
                      <a:lnTo>
                        <a:pt x="312159" y="2099556"/>
                      </a:lnTo>
                      <a:lnTo>
                        <a:pt x="397086" y="2109577"/>
                      </a:lnTo>
                      <a:lnTo>
                        <a:pt x="461913" y="2113856"/>
                      </a:lnTo>
                      <a:lnTo>
                        <a:pt x="538894" y="2115621"/>
                      </a:lnTo>
                      <a:lnTo>
                        <a:pt x="576131" y="2115203"/>
                      </a:lnTo>
                      <a:lnTo>
                        <a:pt x="615239" y="2113856"/>
                      </a:lnTo>
                      <a:lnTo>
                        <a:pt x="655771" y="2111466"/>
                      </a:lnTo>
                      <a:lnTo>
                        <a:pt x="697822" y="2107884"/>
                      </a:lnTo>
                      <a:lnTo>
                        <a:pt x="741128" y="2102984"/>
                      </a:lnTo>
                      <a:lnTo>
                        <a:pt x="785511" y="2096635"/>
                      </a:lnTo>
                      <a:lnTo>
                        <a:pt x="830797" y="2088705"/>
                      </a:lnTo>
                      <a:lnTo>
                        <a:pt x="876809" y="2079064"/>
                      </a:lnTo>
                      <a:lnTo>
                        <a:pt x="923372" y="2067579"/>
                      </a:lnTo>
                      <a:lnTo>
                        <a:pt x="970310" y="2054119"/>
                      </a:lnTo>
                      <a:lnTo>
                        <a:pt x="1017448" y="2038553"/>
                      </a:lnTo>
                      <a:lnTo>
                        <a:pt x="1064609" y="2020749"/>
                      </a:lnTo>
                      <a:lnTo>
                        <a:pt x="1111618" y="2000576"/>
                      </a:lnTo>
                      <a:lnTo>
                        <a:pt x="1129959" y="1991668"/>
                      </a:lnTo>
                      <a:lnTo>
                        <a:pt x="515725" y="1991668"/>
                      </a:lnTo>
                      <a:lnTo>
                        <a:pt x="473809" y="1990648"/>
                      </a:lnTo>
                      <a:lnTo>
                        <a:pt x="402584" y="1986310"/>
                      </a:lnTo>
                      <a:lnTo>
                        <a:pt x="351088" y="1980926"/>
                      </a:lnTo>
                      <a:lnTo>
                        <a:pt x="322821" y="1976920"/>
                      </a:lnTo>
                      <a:lnTo>
                        <a:pt x="318492" y="1976191"/>
                      </a:lnTo>
                      <a:close/>
                    </a:path>
                    <a:path w="1737995" h="2115820">
                      <a:moveTo>
                        <a:pt x="1654545" y="131420"/>
                      </a:moveTo>
                      <a:lnTo>
                        <a:pt x="1529042" y="131420"/>
                      </a:lnTo>
                      <a:lnTo>
                        <a:pt x="1542721" y="195609"/>
                      </a:lnTo>
                      <a:lnTo>
                        <a:pt x="1555220" y="258722"/>
                      </a:lnTo>
                      <a:lnTo>
                        <a:pt x="1566540" y="320755"/>
                      </a:lnTo>
                      <a:lnTo>
                        <a:pt x="1576679" y="381707"/>
                      </a:lnTo>
                      <a:lnTo>
                        <a:pt x="1585640" y="441576"/>
                      </a:lnTo>
                      <a:lnTo>
                        <a:pt x="1593435" y="500479"/>
                      </a:lnTo>
                      <a:lnTo>
                        <a:pt x="1600023" y="558053"/>
                      </a:lnTo>
                      <a:lnTo>
                        <a:pt x="1605447" y="614659"/>
                      </a:lnTo>
                      <a:lnTo>
                        <a:pt x="1609692" y="670172"/>
                      </a:lnTo>
                      <a:lnTo>
                        <a:pt x="1612759" y="724591"/>
                      </a:lnTo>
                      <a:lnTo>
                        <a:pt x="1614649" y="777914"/>
                      </a:lnTo>
                      <a:lnTo>
                        <a:pt x="1615235" y="844041"/>
                      </a:lnTo>
                      <a:lnTo>
                        <a:pt x="1614896" y="881263"/>
                      </a:lnTo>
                      <a:lnTo>
                        <a:pt x="1613254" y="931289"/>
                      </a:lnTo>
                      <a:lnTo>
                        <a:pt x="1610435" y="980201"/>
                      </a:lnTo>
                      <a:lnTo>
                        <a:pt x="1606440" y="1028012"/>
                      </a:lnTo>
                      <a:lnTo>
                        <a:pt x="1601268" y="1074713"/>
                      </a:lnTo>
                      <a:lnTo>
                        <a:pt x="1594921" y="1120303"/>
                      </a:lnTo>
                      <a:lnTo>
                        <a:pt x="1587398" y="1164780"/>
                      </a:lnTo>
                      <a:lnTo>
                        <a:pt x="1578700" y="1208142"/>
                      </a:lnTo>
                      <a:lnTo>
                        <a:pt x="1568827" y="1250387"/>
                      </a:lnTo>
                      <a:lnTo>
                        <a:pt x="1557779" y="1291512"/>
                      </a:lnTo>
                      <a:lnTo>
                        <a:pt x="1545556" y="1331515"/>
                      </a:lnTo>
                      <a:lnTo>
                        <a:pt x="1532159" y="1370395"/>
                      </a:lnTo>
                      <a:lnTo>
                        <a:pt x="1517588" y="1408149"/>
                      </a:lnTo>
                      <a:lnTo>
                        <a:pt x="1501844" y="1444774"/>
                      </a:lnTo>
                      <a:lnTo>
                        <a:pt x="1484926" y="1480270"/>
                      </a:lnTo>
                      <a:lnTo>
                        <a:pt x="1466834" y="1514634"/>
                      </a:lnTo>
                      <a:lnTo>
                        <a:pt x="1447570" y="1547863"/>
                      </a:lnTo>
                      <a:lnTo>
                        <a:pt x="1405524" y="1610911"/>
                      </a:lnTo>
                      <a:lnTo>
                        <a:pt x="1358790" y="1669396"/>
                      </a:lnTo>
                      <a:lnTo>
                        <a:pt x="1283417" y="1745259"/>
                      </a:lnTo>
                      <a:lnTo>
                        <a:pt x="1230661" y="1788186"/>
                      </a:lnTo>
                      <a:lnTo>
                        <a:pt x="1175835" y="1826004"/>
                      </a:lnTo>
                      <a:lnTo>
                        <a:pt x="1119375" y="1859018"/>
                      </a:lnTo>
                      <a:lnTo>
                        <a:pt x="1061721" y="1887530"/>
                      </a:lnTo>
                      <a:lnTo>
                        <a:pt x="1003309" y="1911842"/>
                      </a:lnTo>
                      <a:lnTo>
                        <a:pt x="944577" y="1932258"/>
                      </a:lnTo>
                      <a:lnTo>
                        <a:pt x="885962" y="1949080"/>
                      </a:lnTo>
                      <a:lnTo>
                        <a:pt x="827904" y="1962612"/>
                      </a:lnTo>
                      <a:lnTo>
                        <a:pt x="770838" y="1973157"/>
                      </a:lnTo>
                      <a:lnTo>
                        <a:pt x="715203" y="1981017"/>
                      </a:lnTo>
                      <a:lnTo>
                        <a:pt x="661437" y="1986495"/>
                      </a:lnTo>
                      <a:lnTo>
                        <a:pt x="609977" y="1989894"/>
                      </a:lnTo>
                      <a:lnTo>
                        <a:pt x="561260" y="1991517"/>
                      </a:lnTo>
                      <a:lnTo>
                        <a:pt x="515725" y="1991668"/>
                      </a:lnTo>
                      <a:lnTo>
                        <a:pt x="1129959" y="1991668"/>
                      </a:lnTo>
                      <a:lnTo>
                        <a:pt x="1204479" y="1952597"/>
                      </a:lnTo>
                      <a:lnTo>
                        <a:pt x="1249978" y="1924527"/>
                      </a:lnTo>
                      <a:lnTo>
                        <a:pt x="1294623" y="1893563"/>
                      </a:lnTo>
                      <a:lnTo>
                        <a:pt x="1338238" y="1859573"/>
                      </a:lnTo>
                      <a:lnTo>
                        <a:pt x="1380646" y="1822425"/>
                      </a:lnTo>
                      <a:lnTo>
                        <a:pt x="1421673" y="1781987"/>
                      </a:lnTo>
                      <a:lnTo>
                        <a:pt x="1447857" y="1753508"/>
                      </a:lnTo>
                      <a:lnTo>
                        <a:pt x="1472910" y="1723982"/>
                      </a:lnTo>
                      <a:lnTo>
                        <a:pt x="1496832" y="1693411"/>
                      </a:lnTo>
                      <a:lnTo>
                        <a:pt x="1519623" y="1661797"/>
                      </a:lnTo>
                      <a:lnTo>
                        <a:pt x="1541283" y="1629141"/>
                      </a:lnTo>
                      <a:lnTo>
                        <a:pt x="1561811" y="1595446"/>
                      </a:lnTo>
                      <a:lnTo>
                        <a:pt x="1581207" y="1560714"/>
                      </a:lnTo>
                      <a:lnTo>
                        <a:pt x="1599471" y="1524947"/>
                      </a:lnTo>
                      <a:lnTo>
                        <a:pt x="1616603" y="1488147"/>
                      </a:lnTo>
                      <a:lnTo>
                        <a:pt x="1632602" y="1450316"/>
                      </a:lnTo>
                      <a:lnTo>
                        <a:pt x="1647468" y="1411455"/>
                      </a:lnTo>
                      <a:lnTo>
                        <a:pt x="1661201" y="1371567"/>
                      </a:lnTo>
                      <a:lnTo>
                        <a:pt x="1673801" y="1330654"/>
                      </a:lnTo>
                      <a:lnTo>
                        <a:pt x="1685267" y="1288718"/>
                      </a:lnTo>
                      <a:lnTo>
                        <a:pt x="1695600" y="1245760"/>
                      </a:lnTo>
                      <a:lnTo>
                        <a:pt x="1704799" y="1201784"/>
                      </a:lnTo>
                      <a:lnTo>
                        <a:pt x="1712863" y="1156790"/>
                      </a:lnTo>
                      <a:lnTo>
                        <a:pt x="1719793" y="1110780"/>
                      </a:lnTo>
                      <a:lnTo>
                        <a:pt x="1725589" y="1063758"/>
                      </a:lnTo>
                      <a:lnTo>
                        <a:pt x="1730249" y="1015724"/>
                      </a:lnTo>
                      <a:lnTo>
                        <a:pt x="1733775" y="966681"/>
                      </a:lnTo>
                      <a:lnTo>
                        <a:pt x="1736165" y="916631"/>
                      </a:lnTo>
                      <a:lnTo>
                        <a:pt x="1737419" y="865575"/>
                      </a:lnTo>
                      <a:lnTo>
                        <a:pt x="1737538" y="813516"/>
                      </a:lnTo>
                      <a:lnTo>
                        <a:pt x="1736520" y="760456"/>
                      </a:lnTo>
                      <a:lnTo>
                        <a:pt x="1734366" y="706396"/>
                      </a:lnTo>
                      <a:lnTo>
                        <a:pt x="1731076" y="651339"/>
                      </a:lnTo>
                      <a:lnTo>
                        <a:pt x="1726649" y="595287"/>
                      </a:lnTo>
                      <a:lnTo>
                        <a:pt x="1721085" y="538241"/>
                      </a:lnTo>
                      <a:lnTo>
                        <a:pt x="1714384" y="480204"/>
                      </a:lnTo>
                      <a:lnTo>
                        <a:pt x="1706545" y="421178"/>
                      </a:lnTo>
                      <a:lnTo>
                        <a:pt x="1697569" y="361164"/>
                      </a:lnTo>
                      <a:lnTo>
                        <a:pt x="1687455" y="300165"/>
                      </a:lnTo>
                      <a:lnTo>
                        <a:pt x="1676203" y="238182"/>
                      </a:lnTo>
                      <a:lnTo>
                        <a:pt x="1663812" y="175218"/>
                      </a:lnTo>
                      <a:lnTo>
                        <a:pt x="1654545" y="131420"/>
                      </a:lnTo>
                      <a:close/>
                    </a:path>
                    <a:path w="1737995" h="2115820">
                      <a:moveTo>
                        <a:pt x="1564821" y="0"/>
                      </a:moveTo>
                      <a:lnTo>
                        <a:pt x="1501254" y="12187"/>
                      </a:lnTo>
                      <a:lnTo>
                        <a:pt x="1438971" y="25003"/>
                      </a:lnTo>
                      <a:lnTo>
                        <a:pt x="1377974" y="38445"/>
                      </a:lnTo>
                      <a:lnTo>
                        <a:pt x="1318265" y="52514"/>
                      </a:lnTo>
                      <a:lnTo>
                        <a:pt x="1259846" y="67208"/>
                      </a:lnTo>
                      <a:lnTo>
                        <a:pt x="1202719" y="82525"/>
                      </a:lnTo>
                      <a:lnTo>
                        <a:pt x="1146887" y="98466"/>
                      </a:lnTo>
                      <a:lnTo>
                        <a:pt x="1092351" y="115028"/>
                      </a:lnTo>
                      <a:lnTo>
                        <a:pt x="1039113" y="132211"/>
                      </a:lnTo>
                      <a:lnTo>
                        <a:pt x="987175" y="150013"/>
                      </a:lnTo>
                      <a:lnTo>
                        <a:pt x="936539" y="168434"/>
                      </a:lnTo>
                      <a:lnTo>
                        <a:pt x="887208" y="187472"/>
                      </a:lnTo>
                      <a:lnTo>
                        <a:pt x="839183" y="207127"/>
                      </a:lnTo>
                      <a:lnTo>
                        <a:pt x="792467" y="227396"/>
                      </a:lnTo>
                      <a:lnTo>
                        <a:pt x="747061" y="248281"/>
                      </a:lnTo>
                      <a:lnTo>
                        <a:pt x="702968" y="269778"/>
                      </a:lnTo>
                      <a:lnTo>
                        <a:pt x="660188" y="291887"/>
                      </a:lnTo>
                      <a:lnTo>
                        <a:pt x="618726" y="314608"/>
                      </a:lnTo>
                      <a:lnTo>
                        <a:pt x="578582" y="337938"/>
                      </a:lnTo>
                      <a:lnTo>
                        <a:pt x="539758" y="361877"/>
                      </a:lnTo>
                      <a:lnTo>
                        <a:pt x="502258" y="386424"/>
                      </a:lnTo>
                      <a:lnTo>
                        <a:pt x="466081" y="411577"/>
                      </a:lnTo>
                      <a:lnTo>
                        <a:pt x="431232" y="437337"/>
                      </a:lnTo>
                      <a:lnTo>
                        <a:pt x="397711" y="463700"/>
                      </a:lnTo>
                      <a:lnTo>
                        <a:pt x="365521" y="490668"/>
                      </a:lnTo>
                      <a:lnTo>
                        <a:pt x="334663" y="518237"/>
                      </a:lnTo>
                      <a:lnTo>
                        <a:pt x="305141" y="546408"/>
                      </a:lnTo>
                      <a:lnTo>
                        <a:pt x="276955" y="575180"/>
                      </a:lnTo>
                      <a:lnTo>
                        <a:pt x="250108" y="604550"/>
                      </a:lnTo>
                      <a:lnTo>
                        <a:pt x="224602" y="634519"/>
                      </a:lnTo>
                      <a:lnTo>
                        <a:pt x="200438" y="665085"/>
                      </a:lnTo>
                      <a:lnTo>
                        <a:pt x="177620" y="696246"/>
                      </a:lnTo>
                      <a:lnTo>
                        <a:pt x="156149" y="728003"/>
                      </a:lnTo>
                      <a:lnTo>
                        <a:pt x="135969" y="760456"/>
                      </a:lnTo>
                      <a:lnTo>
                        <a:pt x="112749" y="801737"/>
                      </a:lnTo>
                      <a:lnTo>
                        <a:pt x="91646" y="844041"/>
                      </a:lnTo>
                      <a:lnTo>
                        <a:pt x="72720" y="887235"/>
                      </a:lnTo>
                      <a:lnTo>
                        <a:pt x="55973" y="931289"/>
                      </a:lnTo>
                      <a:lnTo>
                        <a:pt x="41409" y="976174"/>
                      </a:lnTo>
                      <a:lnTo>
                        <a:pt x="29029" y="1021860"/>
                      </a:lnTo>
                      <a:lnTo>
                        <a:pt x="18837" y="1068318"/>
                      </a:lnTo>
                      <a:lnTo>
                        <a:pt x="10835" y="1115518"/>
                      </a:lnTo>
                      <a:lnTo>
                        <a:pt x="5026" y="1163430"/>
                      </a:lnTo>
                      <a:lnTo>
                        <a:pt x="1414" y="1212025"/>
                      </a:lnTo>
                      <a:lnTo>
                        <a:pt x="0" y="1261273"/>
                      </a:lnTo>
                      <a:lnTo>
                        <a:pt x="787" y="1311145"/>
                      </a:lnTo>
                      <a:lnTo>
                        <a:pt x="3778" y="1361610"/>
                      </a:lnTo>
                      <a:lnTo>
                        <a:pt x="8976" y="1412640"/>
                      </a:lnTo>
                      <a:lnTo>
                        <a:pt x="16384" y="1464204"/>
                      </a:lnTo>
                      <a:lnTo>
                        <a:pt x="26004" y="1516274"/>
                      </a:lnTo>
                      <a:lnTo>
                        <a:pt x="37839" y="1568818"/>
                      </a:lnTo>
                      <a:lnTo>
                        <a:pt x="51891" y="1621809"/>
                      </a:lnTo>
                      <a:lnTo>
                        <a:pt x="68165" y="1675216"/>
                      </a:lnTo>
                      <a:lnTo>
                        <a:pt x="98478" y="1710760"/>
                      </a:lnTo>
                      <a:lnTo>
                        <a:pt x="121023" y="1717185"/>
                      </a:lnTo>
                      <a:lnTo>
                        <a:pt x="145220" y="1714335"/>
                      </a:lnTo>
                      <a:lnTo>
                        <a:pt x="180958" y="1684016"/>
                      </a:lnTo>
                      <a:lnTo>
                        <a:pt x="184726" y="1637269"/>
                      </a:lnTo>
                      <a:lnTo>
                        <a:pt x="172823" y="1598733"/>
                      </a:lnTo>
                      <a:lnTo>
                        <a:pt x="161636" y="1558252"/>
                      </a:lnTo>
                      <a:lnTo>
                        <a:pt x="151403" y="1515982"/>
                      </a:lnTo>
                      <a:lnTo>
                        <a:pt x="142361" y="1472076"/>
                      </a:lnTo>
                      <a:lnTo>
                        <a:pt x="134748" y="1426691"/>
                      </a:lnTo>
                      <a:lnTo>
                        <a:pt x="128801" y="1379979"/>
                      </a:lnTo>
                      <a:lnTo>
                        <a:pt x="124758" y="1332097"/>
                      </a:lnTo>
                      <a:lnTo>
                        <a:pt x="122855" y="1283200"/>
                      </a:lnTo>
                      <a:lnTo>
                        <a:pt x="123331" y="1233440"/>
                      </a:lnTo>
                      <a:lnTo>
                        <a:pt x="126422" y="1182975"/>
                      </a:lnTo>
                      <a:lnTo>
                        <a:pt x="132366" y="1131958"/>
                      </a:lnTo>
                      <a:lnTo>
                        <a:pt x="141401" y="1080544"/>
                      </a:lnTo>
                      <a:lnTo>
                        <a:pt x="153763" y="1028888"/>
                      </a:lnTo>
                      <a:lnTo>
                        <a:pt x="169690" y="977144"/>
                      </a:lnTo>
                      <a:lnTo>
                        <a:pt x="189420" y="925468"/>
                      </a:lnTo>
                      <a:lnTo>
                        <a:pt x="213190" y="874015"/>
                      </a:lnTo>
                      <a:lnTo>
                        <a:pt x="241238" y="822938"/>
                      </a:lnTo>
                      <a:lnTo>
                        <a:pt x="261624" y="790385"/>
                      </a:lnTo>
                      <a:lnTo>
                        <a:pt x="283590" y="758476"/>
                      </a:lnTo>
                      <a:lnTo>
                        <a:pt x="307131" y="727213"/>
                      </a:lnTo>
                      <a:lnTo>
                        <a:pt x="332246" y="696596"/>
                      </a:lnTo>
                      <a:lnTo>
                        <a:pt x="358932" y="666627"/>
                      </a:lnTo>
                      <a:lnTo>
                        <a:pt x="387187" y="637306"/>
                      </a:lnTo>
                      <a:lnTo>
                        <a:pt x="417007" y="608636"/>
                      </a:lnTo>
                      <a:lnTo>
                        <a:pt x="448390" y="580617"/>
                      </a:lnTo>
                      <a:lnTo>
                        <a:pt x="481334" y="553250"/>
                      </a:lnTo>
                      <a:lnTo>
                        <a:pt x="515836" y="526537"/>
                      </a:lnTo>
                      <a:lnTo>
                        <a:pt x="551893" y="500479"/>
                      </a:lnTo>
                      <a:lnTo>
                        <a:pt x="589503" y="475078"/>
                      </a:lnTo>
                      <a:lnTo>
                        <a:pt x="628664" y="450333"/>
                      </a:lnTo>
                      <a:lnTo>
                        <a:pt x="669371" y="426247"/>
                      </a:lnTo>
                      <a:lnTo>
                        <a:pt x="711624" y="402821"/>
                      </a:lnTo>
                      <a:lnTo>
                        <a:pt x="755419" y="380056"/>
                      </a:lnTo>
                      <a:lnTo>
                        <a:pt x="800754" y="357953"/>
                      </a:lnTo>
                      <a:lnTo>
                        <a:pt x="847626" y="336513"/>
                      </a:lnTo>
                      <a:lnTo>
                        <a:pt x="896033" y="315738"/>
                      </a:lnTo>
                      <a:lnTo>
                        <a:pt x="945971" y="295629"/>
                      </a:lnTo>
                      <a:lnTo>
                        <a:pt x="997439" y="276186"/>
                      </a:lnTo>
                      <a:lnTo>
                        <a:pt x="1050434" y="257412"/>
                      </a:lnTo>
                      <a:lnTo>
                        <a:pt x="1104952" y="239308"/>
                      </a:lnTo>
                      <a:lnTo>
                        <a:pt x="1160993" y="221873"/>
                      </a:lnTo>
                      <a:lnTo>
                        <a:pt x="1218552" y="205111"/>
                      </a:lnTo>
                      <a:lnTo>
                        <a:pt x="1277628" y="189022"/>
                      </a:lnTo>
                      <a:lnTo>
                        <a:pt x="1338217" y="173607"/>
                      </a:lnTo>
                      <a:lnTo>
                        <a:pt x="1400318" y="158867"/>
                      </a:lnTo>
                      <a:lnTo>
                        <a:pt x="1463927" y="144805"/>
                      </a:lnTo>
                      <a:lnTo>
                        <a:pt x="1529042" y="131420"/>
                      </a:lnTo>
                      <a:lnTo>
                        <a:pt x="1654545" y="131420"/>
                      </a:lnTo>
                      <a:lnTo>
                        <a:pt x="1650282" y="111275"/>
                      </a:lnTo>
                      <a:lnTo>
                        <a:pt x="1635614" y="46354"/>
                      </a:lnTo>
                      <a:lnTo>
                        <a:pt x="1625819" y="24812"/>
                      </a:lnTo>
                      <a:lnTo>
                        <a:pt x="1609311" y="8951"/>
                      </a:lnTo>
                      <a:lnTo>
                        <a:pt x="1588257" y="203"/>
                      </a:lnTo>
                      <a:lnTo>
                        <a:pt x="1564821" y="0"/>
                      </a:lnTo>
                      <a:close/>
                    </a:path>
                  </a:pathLst>
                </a:custGeom>
                <a:solidFill>
                  <a:srgbClr val="00A652"/>
                </a:solidFill>
              </p:spPr>
              <p:txBody>
                <a:bodyPr wrap="square" lIns="0" tIns="0" rIns="0" bIns="0" rtlCol="0"/>
                <a:lstStyle/>
                <a:p>
                  <a:endParaRPr sz="1092"/>
                </a:p>
              </p:txBody>
            </p:sp>
            <p:sp>
              <p:nvSpPr>
                <p:cNvPr id="48" name="object 9"/>
                <p:cNvSpPr/>
                <p:nvPr/>
              </p:nvSpPr>
              <p:spPr>
                <a:xfrm>
                  <a:off x="9232019" y="4805576"/>
                  <a:ext cx="2251075" cy="2028825"/>
                </a:xfrm>
                <a:custGeom>
                  <a:avLst/>
                  <a:gdLst/>
                  <a:ahLst/>
                  <a:cxnLst/>
                  <a:rect l="l" t="t" r="r" b="b"/>
                  <a:pathLst>
                    <a:path w="2251075" h="2028825">
                      <a:moveTo>
                        <a:pt x="63442" y="1483582"/>
                      </a:moveTo>
                      <a:lnTo>
                        <a:pt x="39236" y="1487516"/>
                      </a:lnTo>
                      <a:lnTo>
                        <a:pt x="18749" y="1500518"/>
                      </a:lnTo>
                      <a:lnTo>
                        <a:pt x="5286" y="1519702"/>
                      </a:lnTo>
                      <a:lnTo>
                        <a:pt x="0" y="1542590"/>
                      </a:lnTo>
                      <a:lnTo>
                        <a:pt x="4044" y="1566707"/>
                      </a:lnTo>
                      <a:lnTo>
                        <a:pt x="23711" y="1614357"/>
                      </a:lnTo>
                      <a:lnTo>
                        <a:pt x="45547" y="1659616"/>
                      </a:lnTo>
                      <a:lnTo>
                        <a:pt x="69504" y="1702445"/>
                      </a:lnTo>
                      <a:lnTo>
                        <a:pt x="95534" y="1742809"/>
                      </a:lnTo>
                      <a:lnTo>
                        <a:pt x="123589" y="1780670"/>
                      </a:lnTo>
                      <a:lnTo>
                        <a:pt x="153620" y="1815991"/>
                      </a:lnTo>
                      <a:lnTo>
                        <a:pt x="185581" y="1848735"/>
                      </a:lnTo>
                      <a:lnTo>
                        <a:pt x="219422" y="1878865"/>
                      </a:lnTo>
                      <a:lnTo>
                        <a:pt x="255096" y="1906344"/>
                      </a:lnTo>
                      <a:lnTo>
                        <a:pt x="292555" y="1931135"/>
                      </a:lnTo>
                      <a:lnTo>
                        <a:pt x="331750" y="1953201"/>
                      </a:lnTo>
                      <a:lnTo>
                        <a:pt x="372634" y="1972504"/>
                      </a:lnTo>
                      <a:lnTo>
                        <a:pt x="415159" y="1989009"/>
                      </a:lnTo>
                      <a:lnTo>
                        <a:pt x="459277" y="2002677"/>
                      </a:lnTo>
                      <a:lnTo>
                        <a:pt x="504939" y="2013472"/>
                      </a:lnTo>
                      <a:lnTo>
                        <a:pt x="552098" y="2021357"/>
                      </a:lnTo>
                      <a:lnTo>
                        <a:pt x="600706" y="2026295"/>
                      </a:lnTo>
                      <a:lnTo>
                        <a:pt x="654382" y="2028672"/>
                      </a:lnTo>
                      <a:lnTo>
                        <a:pt x="671887" y="2028819"/>
                      </a:lnTo>
                      <a:lnTo>
                        <a:pt x="726139" y="2027228"/>
                      </a:lnTo>
                      <a:lnTo>
                        <a:pt x="778061" y="2022542"/>
                      </a:lnTo>
                      <a:lnTo>
                        <a:pt x="827733" y="2014888"/>
                      </a:lnTo>
                      <a:lnTo>
                        <a:pt x="875234" y="2004395"/>
                      </a:lnTo>
                      <a:lnTo>
                        <a:pt x="920645" y="1991191"/>
                      </a:lnTo>
                      <a:lnTo>
                        <a:pt x="964046" y="1975404"/>
                      </a:lnTo>
                      <a:lnTo>
                        <a:pt x="1005515" y="1957162"/>
                      </a:lnTo>
                      <a:lnTo>
                        <a:pt x="1045133" y="1936592"/>
                      </a:lnTo>
                      <a:lnTo>
                        <a:pt x="1082981" y="1913824"/>
                      </a:lnTo>
                      <a:lnTo>
                        <a:pt x="1094211" y="1906109"/>
                      </a:lnTo>
                      <a:lnTo>
                        <a:pt x="664366" y="1906109"/>
                      </a:lnTo>
                      <a:lnTo>
                        <a:pt x="609303" y="1903859"/>
                      </a:lnTo>
                      <a:lnTo>
                        <a:pt x="548754" y="1896822"/>
                      </a:lnTo>
                      <a:lnTo>
                        <a:pt x="492870" y="1884820"/>
                      </a:lnTo>
                      <a:lnTo>
                        <a:pt x="441463" y="1868318"/>
                      </a:lnTo>
                      <a:lnTo>
                        <a:pt x="394348" y="1847783"/>
                      </a:lnTo>
                      <a:lnTo>
                        <a:pt x="351340" y="1823678"/>
                      </a:lnTo>
                      <a:lnTo>
                        <a:pt x="312253" y="1796470"/>
                      </a:lnTo>
                      <a:lnTo>
                        <a:pt x="276902" y="1766624"/>
                      </a:lnTo>
                      <a:lnTo>
                        <a:pt x="245101" y="1734604"/>
                      </a:lnTo>
                      <a:lnTo>
                        <a:pt x="216664" y="1700877"/>
                      </a:lnTo>
                      <a:lnTo>
                        <a:pt x="191405" y="1665907"/>
                      </a:lnTo>
                      <a:lnTo>
                        <a:pt x="169140" y="1630160"/>
                      </a:lnTo>
                      <a:lnTo>
                        <a:pt x="149683" y="1594101"/>
                      </a:lnTo>
                      <a:lnTo>
                        <a:pt x="132848" y="1558195"/>
                      </a:lnTo>
                      <a:lnTo>
                        <a:pt x="118449" y="1522907"/>
                      </a:lnTo>
                      <a:lnTo>
                        <a:pt x="105464" y="1502416"/>
                      </a:lnTo>
                      <a:lnTo>
                        <a:pt x="86323" y="1488928"/>
                      </a:lnTo>
                      <a:lnTo>
                        <a:pt x="63442" y="1483582"/>
                      </a:lnTo>
                      <a:close/>
                    </a:path>
                    <a:path w="2251075" h="2028825">
                      <a:moveTo>
                        <a:pt x="2183263" y="0"/>
                      </a:moveTo>
                      <a:lnTo>
                        <a:pt x="2142146" y="22534"/>
                      </a:lnTo>
                      <a:lnTo>
                        <a:pt x="2110154" y="63365"/>
                      </a:lnTo>
                      <a:lnTo>
                        <a:pt x="2078756" y="104810"/>
                      </a:lnTo>
                      <a:lnTo>
                        <a:pt x="2047942" y="146815"/>
                      </a:lnTo>
                      <a:lnTo>
                        <a:pt x="2017702" y="189329"/>
                      </a:lnTo>
                      <a:lnTo>
                        <a:pt x="1988025" y="232300"/>
                      </a:lnTo>
                      <a:lnTo>
                        <a:pt x="1958899" y="275674"/>
                      </a:lnTo>
                      <a:lnTo>
                        <a:pt x="1930315" y="319400"/>
                      </a:lnTo>
                      <a:lnTo>
                        <a:pt x="1902262" y="363426"/>
                      </a:lnTo>
                      <a:lnTo>
                        <a:pt x="1874728" y="407699"/>
                      </a:lnTo>
                      <a:lnTo>
                        <a:pt x="1847704" y="452168"/>
                      </a:lnTo>
                      <a:lnTo>
                        <a:pt x="1821178" y="496778"/>
                      </a:lnTo>
                      <a:lnTo>
                        <a:pt x="1795140" y="541480"/>
                      </a:lnTo>
                      <a:lnTo>
                        <a:pt x="1769579" y="586220"/>
                      </a:lnTo>
                      <a:lnTo>
                        <a:pt x="1744484" y="630945"/>
                      </a:lnTo>
                      <a:lnTo>
                        <a:pt x="1719845" y="675605"/>
                      </a:lnTo>
                      <a:lnTo>
                        <a:pt x="1695651" y="720145"/>
                      </a:lnTo>
                      <a:lnTo>
                        <a:pt x="1671891" y="764515"/>
                      </a:lnTo>
                      <a:lnTo>
                        <a:pt x="1648555" y="808662"/>
                      </a:lnTo>
                      <a:lnTo>
                        <a:pt x="1625631" y="852534"/>
                      </a:lnTo>
                      <a:lnTo>
                        <a:pt x="1603110" y="896078"/>
                      </a:lnTo>
                      <a:lnTo>
                        <a:pt x="1580979" y="939242"/>
                      </a:lnTo>
                      <a:lnTo>
                        <a:pt x="1559230" y="981974"/>
                      </a:lnTo>
                      <a:lnTo>
                        <a:pt x="1537850" y="1024221"/>
                      </a:lnTo>
                      <a:lnTo>
                        <a:pt x="1518363" y="1063075"/>
                      </a:lnTo>
                      <a:lnTo>
                        <a:pt x="1499153" y="1102170"/>
                      </a:lnTo>
                      <a:lnTo>
                        <a:pt x="1480127" y="1141451"/>
                      </a:lnTo>
                      <a:lnTo>
                        <a:pt x="1439610" y="1225698"/>
                      </a:lnTo>
                      <a:lnTo>
                        <a:pt x="1418021" y="1270212"/>
                      </a:lnTo>
                      <a:lnTo>
                        <a:pt x="1396199" y="1314508"/>
                      </a:lnTo>
                      <a:lnTo>
                        <a:pt x="1374383" y="1357759"/>
                      </a:lnTo>
                      <a:lnTo>
                        <a:pt x="1352112" y="1400532"/>
                      </a:lnTo>
                      <a:lnTo>
                        <a:pt x="1329391" y="1442464"/>
                      </a:lnTo>
                      <a:lnTo>
                        <a:pt x="1306014" y="1483582"/>
                      </a:lnTo>
                      <a:lnTo>
                        <a:pt x="1282154" y="1523285"/>
                      </a:lnTo>
                      <a:lnTo>
                        <a:pt x="1257416" y="1561913"/>
                      </a:lnTo>
                      <a:lnTo>
                        <a:pt x="1231784" y="1599180"/>
                      </a:lnTo>
                      <a:lnTo>
                        <a:pt x="1205146" y="1634953"/>
                      </a:lnTo>
                      <a:lnTo>
                        <a:pt x="1177391" y="1669105"/>
                      </a:lnTo>
                      <a:lnTo>
                        <a:pt x="1148408" y="1701503"/>
                      </a:lnTo>
                      <a:lnTo>
                        <a:pt x="1118086" y="1732017"/>
                      </a:lnTo>
                      <a:lnTo>
                        <a:pt x="1086314" y="1760519"/>
                      </a:lnTo>
                      <a:lnTo>
                        <a:pt x="1052980" y="1786876"/>
                      </a:lnTo>
                      <a:lnTo>
                        <a:pt x="1017973" y="1810959"/>
                      </a:lnTo>
                      <a:lnTo>
                        <a:pt x="981183" y="1832637"/>
                      </a:lnTo>
                      <a:lnTo>
                        <a:pt x="942498" y="1851781"/>
                      </a:lnTo>
                      <a:lnTo>
                        <a:pt x="901806" y="1868259"/>
                      </a:lnTo>
                      <a:lnTo>
                        <a:pt x="858997" y="1881941"/>
                      </a:lnTo>
                      <a:lnTo>
                        <a:pt x="813960" y="1892698"/>
                      </a:lnTo>
                      <a:lnTo>
                        <a:pt x="766583" y="1900398"/>
                      </a:lnTo>
                      <a:lnTo>
                        <a:pt x="716755" y="1904912"/>
                      </a:lnTo>
                      <a:lnTo>
                        <a:pt x="664366" y="1906109"/>
                      </a:lnTo>
                      <a:lnTo>
                        <a:pt x="1094211" y="1906109"/>
                      </a:lnTo>
                      <a:lnTo>
                        <a:pt x="1153681" y="1862205"/>
                      </a:lnTo>
                      <a:lnTo>
                        <a:pt x="1186693" y="1833609"/>
                      </a:lnTo>
                      <a:lnTo>
                        <a:pt x="1218253" y="1803327"/>
                      </a:lnTo>
                      <a:lnTo>
                        <a:pt x="1248442" y="1771487"/>
                      </a:lnTo>
                      <a:lnTo>
                        <a:pt x="1277338" y="1738217"/>
                      </a:lnTo>
                      <a:lnTo>
                        <a:pt x="1305021" y="1703646"/>
                      </a:lnTo>
                      <a:lnTo>
                        <a:pt x="1331571" y="1667900"/>
                      </a:lnTo>
                      <a:lnTo>
                        <a:pt x="1357069" y="1631108"/>
                      </a:lnTo>
                      <a:lnTo>
                        <a:pt x="1381594" y="1593400"/>
                      </a:lnTo>
                      <a:lnTo>
                        <a:pt x="1405225" y="1554901"/>
                      </a:lnTo>
                      <a:lnTo>
                        <a:pt x="1428042" y="1515741"/>
                      </a:lnTo>
                      <a:lnTo>
                        <a:pt x="1450126" y="1476049"/>
                      </a:lnTo>
                      <a:lnTo>
                        <a:pt x="1471557" y="1435951"/>
                      </a:lnTo>
                      <a:lnTo>
                        <a:pt x="1492413" y="1395576"/>
                      </a:lnTo>
                      <a:lnTo>
                        <a:pt x="1512774" y="1355052"/>
                      </a:lnTo>
                      <a:lnTo>
                        <a:pt x="1532834" y="1314275"/>
                      </a:lnTo>
                      <a:lnTo>
                        <a:pt x="1552334" y="1274071"/>
                      </a:lnTo>
                      <a:lnTo>
                        <a:pt x="1590353" y="1195121"/>
                      </a:lnTo>
                      <a:lnTo>
                        <a:pt x="1609107" y="1156413"/>
                      </a:lnTo>
                      <a:lnTo>
                        <a:pt x="1627976" y="1117859"/>
                      </a:lnTo>
                      <a:lnTo>
                        <a:pt x="1646978" y="1079570"/>
                      </a:lnTo>
                      <a:lnTo>
                        <a:pt x="1668018" y="1038041"/>
                      </a:lnTo>
                      <a:lnTo>
                        <a:pt x="1689413" y="996040"/>
                      </a:lnTo>
                      <a:lnTo>
                        <a:pt x="1711174" y="953620"/>
                      </a:lnTo>
                      <a:lnTo>
                        <a:pt x="1733311" y="910834"/>
                      </a:lnTo>
                      <a:lnTo>
                        <a:pt x="1755832" y="867735"/>
                      </a:lnTo>
                      <a:lnTo>
                        <a:pt x="1778749" y="824376"/>
                      </a:lnTo>
                      <a:lnTo>
                        <a:pt x="1802070" y="780810"/>
                      </a:lnTo>
                      <a:lnTo>
                        <a:pt x="1825805" y="737091"/>
                      </a:lnTo>
                      <a:lnTo>
                        <a:pt x="1849964" y="693271"/>
                      </a:lnTo>
                      <a:lnTo>
                        <a:pt x="1874557" y="649404"/>
                      </a:lnTo>
                      <a:lnTo>
                        <a:pt x="1899594" y="605543"/>
                      </a:lnTo>
                      <a:lnTo>
                        <a:pt x="1925084" y="561740"/>
                      </a:lnTo>
                      <a:lnTo>
                        <a:pt x="1951036" y="518050"/>
                      </a:lnTo>
                      <a:lnTo>
                        <a:pt x="1977462" y="474525"/>
                      </a:lnTo>
                      <a:lnTo>
                        <a:pt x="2004369" y="431218"/>
                      </a:lnTo>
                      <a:lnTo>
                        <a:pt x="2031769" y="388182"/>
                      </a:lnTo>
                      <a:lnTo>
                        <a:pt x="2059671" y="345471"/>
                      </a:lnTo>
                      <a:lnTo>
                        <a:pt x="2088084" y="303137"/>
                      </a:lnTo>
                      <a:lnTo>
                        <a:pt x="2117018" y="261235"/>
                      </a:lnTo>
                      <a:lnTo>
                        <a:pt x="2146484" y="219815"/>
                      </a:lnTo>
                      <a:lnTo>
                        <a:pt x="2176490" y="178933"/>
                      </a:lnTo>
                      <a:lnTo>
                        <a:pt x="2207047" y="138641"/>
                      </a:lnTo>
                      <a:lnTo>
                        <a:pt x="2238164" y="98993"/>
                      </a:lnTo>
                      <a:lnTo>
                        <a:pt x="2249177" y="77383"/>
                      </a:lnTo>
                      <a:lnTo>
                        <a:pt x="2251003" y="53994"/>
                      </a:lnTo>
                      <a:lnTo>
                        <a:pt x="2243917" y="31595"/>
                      </a:lnTo>
                      <a:lnTo>
                        <a:pt x="2228196" y="12953"/>
                      </a:lnTo>
                      <a:lnTo>
                        <a:pt x="2206664" y="1856"/>
                      </a:lnTo>
                      <a:lnTo>
                        <a:pt x="2183263" y="0"/>
                      </a:lnTo>
                      <a:close/>
                    </a:path>
                  </a:pathLst>
                </a:custGeom>
                <a:solidFill>
                  <a:srgbClr val="00A652"/>
                </a:solidFill>
              </p:spPr>
              <p:txBody>
                <a:bodyPr wrap="square" lIns="0" tIns="0" rIns="0" bIns="0" rtlCol="0"/>
                <a:lstStyle/>
                <a:p>
                  <a:endParaRPr sz="1092"/>
                </a:p>
              </p:txBody>
            </p:sp>
            <p:sp>
              <p:nvSpPr>
                <p:cNvPr id="49" name="object 10"/>
                <p:cNvSpPr/>
                <p:nvPr/>
              </p:nvSpPr>
              <p:spPr>
                <a:xfrm>
                  <a:off x="8805936" y="3774335"/>
                  <a:ext cx="123189" cy="667385"/>
                </a:xfrm>
                <a:custGeom>
                  <a:avLst/>
                  <a:gdLst/>
                  <a:ahLst/>
                  <a:cxnLst/>
                  <a:rect l="l" t="t" r="r" b="b"/>
                  <a:pathLst>
                    <a:path w="123190" h="667385">
                      <a:moveTo>
                        <a:pt x="61401" y="0"/>
                      </a:moveTo>
                      <a:lnTo>
                        <a:pt x="37534" y="4834"/>
                      </a:lnTo>
                      <a:lnTo>
                        <a:pt x="18013" y="18008"/>
                      </a:lnTo>
                      <a:lnTo>
                        <a:pt x="4836" y="37525"/>
                      </a:lnTo>
                      <a:lnTo>
                        <a:pt x="0" y="61390"/>
                      </a:lnTo>
                      <a:lnTo>
                        <a:pt x="0" y="228223"/>
                      </a:lnTo>
                      <a:lnTo>
                        <a:pt x="198" y="228401"/>
                      </a:lnTo>
                      <a:lnTo>
                        <a:pt x="198" y="667257"/>
                      </a:lnTo>
                      <a:lnTo>
                        <a:pt x="122813" y="667257"/>
                      </a:lnTo>
                      <a:lnTo>
                        <a:pt x="122813" y="228013"/>
                      </a:lnTo>
                      <a:lnTo>
                        <a:pt x="122614" y="228013"/>
                      </a:lnTo>
                      <a:lnTo>
                        <a:pt x="122614" y="61390"/>
                      </a:lnTo>
                      <a:lnTo>
                        <a:pt x="117808" y="37525"/>
                      </a:lnTo>
                      <a:lnTo>
                        <a:pt x="104698" y="18008"/>
                      </a:lnTo>
                      <a:lnTo>
                        <a:pt x="85242" y="4834"/>
                      </a:lnTo>
                      <a:lnTo>
                        <a:pt x="61401" y="0"/>
                      </a:lnTo>
                      <a:close/>
                    </a:path>
                  </a:pathLst>
                </a:custGeom>
                <a:solidFill>
                  <a:srgbClr val="00A652"/>
                </a:solidFill>
              </p:spPr>
              <p:txBody>
                <a:bodyPr wrap="square" lIns="0" tIns="0" rIns="0" bIns="0" rtlCol="0"/>
                <a:lstStyle/>
                <a:p>
                  <a:endParaRPr sz="1092"/>
                </a:p>
              </p:txBody>
            </p:sp>
            <p:sp>
              <p:nvSpPr>
                <p:cNvPr id="50" name="object 11"/>
                <p:cNvSpPr/>
                <p:nvPr/>
              </p:nvSpPr>
              <p:spPr>
                <a:xfrm>
                  <a:off x="9532628" y="3774335"/>
                  <a:ext cx="123189" cy="667385"/>
                </a:xfrm>
                <a:custGeom>
                  <a:avLst/>
                  <a:gdLst/>
                  <a:ahLst/>
                  <a:cxnLst/>
                  <a:rect l="l" t="t" r="r" b="b"/>
                  <a:pathLst>
                    <a:path w="123190" h="667385">
                      <a:moveTo>
                        <a:pt x="61401" y="0"/>
                      </a:moveTo>
                      <a:lnTo>
                        <a:pt x="37539" y="4834"/>
                      </a:lnTo>
                      <a:lnTo>
                        <a:pt x="18017" y="18008"/>
                      </a:lnTo>
                      <a:lnTo>
                        <a:pt x="4837" y="37525"/>
                      </a:lnTo>
                      <a:lnTo>
                        <a:pt x="0" y="61390"/>
                      </a:lnTo>
                      <a:lnTo>
                        <a:pt x="0" y="228013"/>
                      </a:lnTo>
                      <a:lnTo>
                        <a:pt x="198" y="228013"/>
                      </a:lnTo>
                      <a:lnTo>
                        <a:pt x="198" y="667257"/>
                      </a:lnTo>
                      <a:lnTo>
                        <a:pt x="122624" y="667257"/>
                      </a:lnTo>
                      <a:lnTo>
                        <a:pt x="122624" y="61390"/>
                      </a:lnTo>
                      <a:lnTo>
                        <a:pt x="117817" y="37525"/>
                      </a:lnTo>
                      <a:lnTo>
                        <a:pt x="104703" y="18008"/>
                      </a:lnTo>
                      <a:lnTo>
                        <a:pt x="85244" y="4834"/>
                      </a:lnTo>
                      <a:lnTo>
                        <a:pt x="61401" y="0"/>
                      </a:lnTo>
                      <a:close/>
                    </a:path>
                  </a:pathLst>
                </a:custGeom>
                <a:solidFill>
                  <a:srgbClr val="00A652"/>
                </a:solidFill>
              </p:spPr>
              <p:txBody>
                <a:bodyPr wrap="square" lIns="0" tIns="0" rIns="0" bIns="0" rtlCol="0"/>
                <a:lstStyle/>
                <a:p>
                  <a:endParaRPr sz="1092"/>
                </a:p>
              </p:txBody>
            </p:sp>
            <p:sp>
              <p:nvSpPr>
                <p:cNvPr id="51" name="object 12"/>
                <p:cNvSpPr/>
                <p:nvPr/>
              </p:nvSpPr>
              <p:spPr>
                <a:xfrm>
                  <a:off x="8450947" y="4629763"/>
                  <a:ext cx="1559560" cy="1471295"/>
                </a:xfrm>
                <a:custGeom>
                  <a:avLst/>
                  <a:gdLst/>
                  <a:ahLst/>
                  <a:cxnLst/>
                  <a:rect l="l" t="t" r="r" b="b"/>
                  <a:pathLst>
                    <a:path w="1559559" h="1471295">
                      <a:moveTo>
                        <a:pt x="1498415" y="0"/>
                      </a:moveTo>
                      <a:lnTo>
                        <a:pt x="61212" y="0"/>
                      </a:lnTo>
                      <a:lnTo>
                        <a:pt x="37371" y="4805"/>
                      </a:lnTo>
                      <a:lnTo>
                        <a:pt x="17915" y="17915"/>
                      </a:lnTo>
                      <a:lnTo>
                        <a:pt x="4805" y="37371"/>
                      </a:lnTo>
                      <a:lnTo>
                        <a:pt x="0" y="61212"/>
                      </a:lnTo>
                      <a:lnTo>
                        <a:pt x="0" y="783620"/>
                      </a:lnTo>
                      <a:lnTo>
                        <a:pt x="2282" y="832021"/>
                      </a:lnTo>
                      <a:lnTo>
                        <a:pt x="9000" y="879415"/>
                      </a:lnTo>
                      <a:lnTo>
                        <a:pt x="19963" y="925565"/>
                      </a:lnTo>
                      <a:lnTo>
                        <a:pt x="34979" y="970231"/>
                      </a:lnTo>
                      <a:lnTo>
                        <a:pt x="53856" y="1013174"/>
                      </a:lnTo>
                      <a:lnTo>
                        <a:pt x="76403" y="1054156"/>
                      </a:lnTo>
                      <a:lnTo>
                        <a:pt x="102428" y="1092936"/>
                      </a:lnTo>
                      <a:lnTo>
                        <a:pt x="131740" y="1129277"/>
                      </a:lnTo>
                      <a:lnTo>
                        <a:pt x="164146" y="1162939"/>
                      </a:lnTo>
                      <a:lnTo>
                        <a:pt x="199456" y="1193683"/>
                      </a:lnTo>
                      <a:lnTo>
                        <a:pt x="237477" y="1221271"/>
                      </a:lnTo>
                      <a:lnTo>
                        <a:pt x="278019" y="1245463"/>
                      </a:lnTo>
                      <a:lnTo>
                        <a:pt x="320888" y="1266020"/>
                      </a:lnTo>
                      <a:lnTo>
                        <a:pt x="365894" y="1282704"/>
                      </a:lnTo>
                      <a:lnTo>
                        <a:pt x="377798" y="1326766"/>
                      </a:lnTo>
                      <a:lnTo>
                        <a:pt x="397937" y="1366773"/>
                      </a:lnTo>
                      <a:lnTo>
                        <a:pt x="425325" y="1401731"/>
                      </a:lnTo>
                      <a:lnTo>
                        <a:pt x="458977" y="1430649"/>
                      </a:lnTo>
                      <a:lnTo>
                        <a:pt x="497909" y="1452534"/>
                      </a:lnTo>
                      <a:lnTo>
                        <a:pt x="541134" y="1466392"/>
                      </a:lnTo>
                      <a:lnTo>
                        <a:pt x="587667" y="1471232"/>
                      </a:lnTo>
                      <a:lnTo>
                        <a:pt x="971760" y="1471232"/>
                      </a:lnTo>
                      <a:lnTo>
                        <a:pt x="1018301" y="1466392"/>
                      </a:lnTo>
                      <a:lnTo>
                        <a:pt x="1061547" y="1452534"/>
                      </a:lnTo>
                      <a:lnTo>
                        <a:pt x="1100505" y="1430649"/>
                      </a:lnTo>
                      <a:lnTo>
                        <a:pt x="1134177" y="1401731"/>
                      </a:lnTo>
                      <a:lnTo>
                        <a:pt x="1161568" y="1366773"/>
                      </a:lnTo>
                      <a:lnTo>
                        <a:pt x="1170696" y="1348618"/>
                      </a:lnTo>
                      <a:lnTo>
                        <a:pt x="587667" y="1348618"/>
                      </a:lnTo>
                      <a:lnTo>
                        <a:pt x="547956" y="1340580"/>
                      </a:lnTo>
                      <a:lnTo>
                        <a:pt x="515506" y="1318790"/>
                      </a:lnTo>
                      <a:lnTo>
                        <a:pt x="493617" y="1286735"/>
                      </a:lnTo>
                      <a:lnTo>
                        <a:pt x="485587" y="1247899"/>
                      </a:lnTo>
                      <a:lnTo>
                        <a:pt x="485630" y="1246527"/>
                      </a:lnTo>
                      <a:lnTo>
                        <a:pt x="486173" y="1241637"/>
                      </a:lnTo>
                      <a:lnTo>
                        <a:pt x="486362" y="1240653"/>
                      </a:lnTo>
                      <a:lnTo>
                        <a:pt x="484185" y="1218545"/>
                      </a:lnTo>
                      <a:lnTo>
                        <a:pt x="474655" y="1199150"/>
                      </a:lnTo>
                      <a:lnTo>
                        <a:pt x="459000" y="1184229"/>
                      </a:lnTo>
                      <a:lnTo>
                        <a:pt x="438447" y="1175545"/>
                      </a:lnTo>
                      <a:lnTo>
                        <a:pt x="393781" y="1162936"/>
                      </a:lnTo>
                      <a:lnTo>
                        <a:pt x="351496" y="1145493"/>
                      </a:lnTo>
                      <a:lnTo>
                        <a:pt x="311877" y="1123573"/>
                      </a:lnTo>
                      <a:lnTo>
                        <a:pt x="275212" y="1097531"/>
                      </a:lnTo>
                      <a:lnTo>
                        <a:pt x="241788" y="1067725"/>
                      </a:lnTo>
                      <a:lnTo>
                        <a:pt x="211890" y="1034511"/>
                      </a:lnTo>
                      <a:lnTo>
                        <a:pt x="185805" y="998245"/>
                      </a:lnTo>
                      <a:lnTo>
                        <a:pt x="163820" y="959285"/>
                      </a:lnTo>
                      <a:lnTo>
                        <a:pt x="146222" y="917985"/>
                      </a:lnTo>
                      <a:lnTo>
                        <a:pt x="133297" y="874703"/>
                      </a:lnTo>
                      <a:lnTo>
                        <a:pt x="125332" y="829796"/>
                      </a:lnTo>
                      <a:lnTo>
                        <a:pt x="122614" y="783620"/>
                      </a:lnTo>
                      <a:lnTo>
                        <a:pt x="122614" y="122614"/>
                      </a:lnTo>
                      <a:lnTo>
                        <a:pt x="1559428" y="122614"/>
                      </a:lnTo>
                      <a:lnTo>
                        <a:pt x="1559428" y="61212"/>
                      </a:lnTo>
                      <a:lnTo>
                        <a:pt x="1554653" y="37371"/>
                      </a:lnTo>
                      <a:lnTo>
                        <a:pt x="1541608" y="17915"/>
                      </a:lnTo>
                      <a:lnTo>
                        <a:pt x="1522221" y="4805"/>
                      </a:lnTo>
                      <a:lnTo>
                        <a:pt x="1498415" y="0"/>
                      </a:lnTo>
                      <a:close/>
                    </a:path>
                    <a:path w="1559559" h="1471295">
                      <a:moveTo>
                        <a:pt x="1559428" y="122614"/>
                      </a:moveTo>
                      <a:lnTo>
                        <a:pt x="1437003" y="122614"/>
                      </a:lnTo>
                      <a:lnTo>
                        <a:pt x="1437003" y="783620"/>
                      </a:lnTo>
                      <a:lnTo>
                        <a:pt x="1434280" y="829796"/>
                      </a:lnTo>
                      <a:lnTo>
                        <a:pt x="1426305" y="874703"/>
                      </a:lnTo>
                      <a:lnTo>
                        <a:pt x="1413365" y="917985"/>
                      </a:lnTo>
                      <a:lnTo>
                        <a:pt x="1395747" y="959285"/>
                      </a:lnTo>
                      <a:lnTo>
                        <a:pt x="1373740" y="998245"/>
                      </a:lnTo>
                      <a:lnTo>
                        <a:pt x="1347631" y="1034511"/>
                      </a:lnTo>
                      <a:lnTo>
                        <a:pt x="1317709" y="1067725"/>
                      </a:lnTo>
                      <a:lnTo>
                        <a:pt x="1284261" y="1097531"/>
                      </a:lnTo>
                      <a:lnTo>
                        <a:pt x="1247576" y="1123573"/>
                      </a:lnTo>
                      <a:lnTo>
                        <a:pt x="1207940" y="1145493"/>
                      </a:lnTo>
                      <a:lnTo>
                        <a:pt x="1165633" y="1162939"/>
                      </a:lnTo>
                      <a:lnTo>
                        <a:pt x="1120971" y="1175545"/>
                      </a:lnTo>
                      <a:lnTo>
                        <a:pt x="1100778" y="1183929"/>
                      </a:lnTo>
                      <a:lnTo>
                        <a:pt x="1085261" y="1198345"/>
                      </a:lnTo>
                      <a:lnTo>
                        <a:pt x="1075573" y="1217198"/>
                      </a:lnTo>
                      <a:lnTo>
                        <a:pt x="1072867" y="1238894"/>
                      </a:lnTo>
                      <a:lnTo>
                        <a:pt x="1073066" y="1240653"/>
                      </a:lnTo>
                      <a:lnTo>
                        <a:pt x="1073642" y="1244768"/>
                      </a:lnTo>
                      <a:lnTo>
                        <a:pt x="1074030" y="1246527"/>
                      </a:lnTo>
                      <a:lnTo>
                        <a:pt x="1065997" y="1286156"/>
                      </a:lnTo>
                      <a:lnTo>
                        <a:pt x="1044087" y="1318619"/>
                      </a:lnTo>
                      <a:lnTo>
                        <a:pt x="1011581" y="1340559"/>
                      </a:lnTo>
                      <a:lnTo>
                        <a:pt x="971760" y="1348618"/>
                      </a:lnTo>
                      <a:lnTo>
                        <a:pt x="1170696" y="1348618"/>
                      </a:lnTo>
                      <a:lnTo>
                        <a:pt x="1181682" y="1326766"/>
                      </a:lnTo>
                      <a:lnTo>
                        <a:pt x="1193523" y="1282704"/>
                      </a:lnTo>
                      <a:lnTo>
                        <a:pt x="1238532" y="1266020"/>
                      </a:lnTo>
                      <a:lnTo>
                        <a:pt x="1281403" y="1245463"/>
                      </a:lnTo>
                      <a:lnTo>
                        <a:pt x="1321946" y="1221271"/>
                      </a:lnTo>
                      <a:lnTo>
                        <a:pt x="1359968" y="1193683"/>
                      </a:lnTo>
                      <a:lnTo>
                        <a:pt x="1395281" y="1162936"/>
                      </a:lnTo>
                      <a:lnTo>
                        <a:pt x="1427686" y="1129277"/>
                      </a:lnTo>
                      <a:lnTo>
                        <a:pt x="1456998" y="1092936"/>
                      </a:lnTo>
                      <a:lnTo>
                        <a:pt x="1483024" y="1054156"/>
                      </a:lnTo>
                      <a:lnTo>
                        <a:pt x="1505571" y="1013174"/>
                      </a:lnTo>
                      <a:lnTo>
                        <a:pt x="1524449" y="970231"/>
                      </a:lnTo>
                      <a:lnTo>
                        <a:pt x="1539465" y="925565"/>
                      </a:lnTo>
                      <a:lnTo>
                        <a:pt x="1550428" y="879415"/>
                      </a:lnTo>
                      <a:lnTo>
                        <a:pt x="1557146" y="832021"/>
                      </a:lnTo>
                      <a:lnTo>
                        <a:pt x="1559428" y="783620"/>
                      </a:lnTo>
                      <a:lnTo>
                        <a:pt x="1559428" y="122614"/>
                      </a:lnTo>
                      <a:close/>
                    </a:path>
                  </a:pathLst>
                </a:custGeom>
                <a:solidFill>
                  <a:srgbClr val="00A652"/>
                </a:solidFill>
              </p:spPr>
              <p:txBody>
                <a:bodyPr wrap="square" lIns="0" tIns="0" rIns="0" bIns="0" rtlCol="0"/>
                <a:lstStyle/>
                <a:p>
                  <a:endParaRPr sz="1092"/>
                </a:p>
              </p:txBody>
            </p:sp>
            <p:sp>
              <p:nvSpPr>
                <p:cNvPr id="52" name="object 13"/>
                <p:cNvSpPr/>
                <p:nvPr/>
              </p:nvSpPr>
              <p:spPr>
                <a:xfrm>
                  <a:off x="8840841" y="5031972"/>
                  <a:ext cx="779780" cy="123189"/>
                </a:xfrm>
                <a:custGeom>
                  <a:avLst/>
                  <a:gdLst/>
                  <a:ahLst/>
                  <a:cxnLst/>
                  <a:rect l="l" t="t" r="r" b="b"/>
                  <a:pathLst>
                    <a:path w="779779" h="123189">
                      <a:moveTo>
                        <a:pt x="718313" y="0"/>
                      </a:moveTo>
                      <a:lnTo>
                        <a:pt x="61212" y="0"/>
                      </a:lnTo>
                      <a:lnTo>
                        <a:pt x="37455" y="4805"/>
                      </a:lnTo>
                      <a:lnTo>
                        <a:pt x="17990" y="17915"/>
                      </a:lnTo>
                      <a:lnTo>
                        <a:pt x="4833" y="37371"/>
                      </a:lnTo>
                      <a:lnTo>
                        <a:pt x="0" y="61212"/>
                      </a:lnTo>
                      <a:lnTo>
                        <a:pt x="4833" y="85074"/>
                      </a:lnTo>
                      <a:lnTo>
                        <a:pt x="17990" y="104596"/>
                      </a:lnTo>
                      <a:lnTo>
                        <a:pt x="37455" y="117776"/>
                      </a:lnTo>
                      <a:lnTo>
                        <a:pt x="61212" y="122614"/>
                      </a:lnTo>
                      <a:lnTo>
                        <a:pt x="718313" y="122614"/>
                      </a:lnTo>
                      <a:lnTo>
                        <a:pt x="742145" y="117776"/>
                      </a:lnTo>
                      <a:lnTo>
                        <a:pt x="761602" y="104596"/>
                      </a:lnTo>
                      <a:lnTo>
                        <a:pt x="774717" y="85074"/>
                      </a:lnTo>
                      <a:lnTo>
                        <a:pt x="779526" y="61212"/>
                      </a:lnTo>
                      <a:lnTo>
                        <a:pt x="774717" y="37371"/>
                      </a:lnTo>
                      <a:lnTo>
                        <a:pt x="761602" y="17915"/>
                      </a:lnTo>
                      <a:lnTo>
                        <a:pt x="742145" y="4805"/>
                      </a:lnTo>
                      <a:lnTo>
                        <a:pt x="718313" y="0"/>
                      </a:lnTo>
                      <a:close/>
                    </a:path>
                  </a:pathLst>
                </a:custGeom>
                <a:solidFill>
                  <a:srgbClr val="00A652"/>
                </a:solidFill>
              </p:spPr>
              <p:txBody>
                <a:bodyPr wrap="square" lIns="0" tIns="0" rIns="0" bIns="0" rtlCol="0"/>
                <a:lstStyle/>
                <a:p>
                  <a:endParaRPr sz="1092"/>
                </a:p>
              </p:txBody>
            </p:sp>
            <p:sp>
              <p:nvSpPr>
                <p:cNvPr id="53" name="object 14"/>
                <p:cNvSpPr/>
                <p:nvPr/>
              </p:nvSpPr>
              <p:spPr>
                <a:xfrm>
                  <a:off x="8840841" y="5338471"/>
                  <a:ext cx="779780" cy="123189"/>
                </a:xfrm>
                <a:custGeom>
                  <a:avLst/>
                  <a:gdLst/>
                  <a:ahLst/>
                  <a:cxnLst/>
                  <a:rect l="l" t="t" r="r" b="b"/>
                  <a:pathLst>
                    <a:path w="779779" h="123189">
                      <a:moveTo>
                        <a:pt x="718313" y="0"/>
                      </a:moveTo>
                      <a:lnTo>
                        <a:pt x="61212" y="0"/>
                      </a:lnTo>
                      <a:lnTo>
                        <a:pt x="37455" y="4805"/>
                      </a:lnTo>
                      <a:lnTo>
                        <a:pt x="17990" y="17915"/>
                      </a:lnTo>
                      <a:lnTo>
                        <a:pt x="4833" y="37371"/>
                      </a:lnTo>
                      <a:lnTo>
                        <a:pt x="0" y="61212"/>
                      </a:lnTo>
                      <a:lnTo>
                        <a:pt x="4833" y="85074"/>
                      </a:lnTo>
                      <a:lnTo>
                        <a:pt x="17990" y="104596"/>
                      </a:lnTo>
                      <a:lnTo>
                        <a:pt x="37455" y="117776"/>
                      </a:lnTo>
                      <a:lnTo>
                        <a:pt x="61212" y="122614"/>
                      </a:lnTo>
                      <a:lnTo>
                        <a:pt x="718313" y="122614"/>
                      </a:lnTo>
                      <a:lnTo>
                        <a:pt x="742145" y="117776"/>
                      </a:lnTo>
                      <a:lnTo>
                        <a:pt x="761602" y="104596"/>
                      </a:lnTo>
                      <a:lnTo>
                        <a:pt x="774717" y="85074"/>
                      </a:lnTo>
                      <a:lnTo>
                        <a:pt x="779526" y="61212"/>
                      </a:lnTo>
                      <a:lnTo>
                        <a:pt x="774717" y="37371"/>
                      </a:lnTo>
                      <a:lnTo>
                        <a:pt x="761602" y="17915"/>
                      </a:lnTo>
                      <a:lnTo>
                        <a:pt x="742145" y="4805"/>
                      </a:lnTo>
                      <a:lnTo>
                        <a:pt x="718313" y="0"/>
                      </a:lnTo>
                      <a:close/>
                    </a:path>
                  </a:pathLst>
                </a:custGeom>
                <a:solidFill>
                  <a:srgbClr val="00A652"/>
                </a:solidFill>
              </p:spPr>
              <p:txBody>
                <a:bodyPr wrap="square" lIns="0" tIns="0" rIns="0" bIns="0" rtlCol="0"/>
                <a:lstStyle/>
                <a:p>
                  <a:endParaRPr sz="1092"/>
                </a:p>
              </p:txBody>
            </p:sp>
            <p:sp>
              <p:nvSpPr>
                <p:cNvPr id="54" name="object 15"/>
                <p:cNvSpPr/>
                <p:nvPr/>
              </p:nvSpPr>
              <p:spPr>
                <a:xfrm>
                  <a:off x="8288231" y="4630888"/>
                  <a:ext cx="1918970" cy="123189"/>
                </a:xfrm>
                <a:custGeom>
                  <a:avLst/>
                  <a:gdLst/>
                  <a:ahLst/>
                  <a:cxnLst/>
                  <a:rect l="l" t="t" r="r" b="b"/>
                  <a:pathLst>
                    <a:path w="1918970" h="123189">
                      <a:moveTo>
                        <a:pt x="1857671" y="0"/>
                      </a:moveTo>
                      <a:lnTo>
                        <a:pt x="61411" y="0"/>
                      </a:lnTo>
                      <a:lnTo>
                        <a:pt x="37543" y="4805"/>
                      </a:lnTo>
                      <a:lnTo>
                        <a:pt x="18019" y="17915"/>
                      </a:lnTo>
                      <a:lnTo>
                        <a:pt x="4838" y="37371"/>
                      </a:lnTo>
                      <a:lnTo>
                        <a:pt x="0" y="61212"/>
                      </a:lnTo>
                      <a:lnTo>
                        <a:pt x="4838" y="85074"/>
                      </a:lnTo>
                      <a:lnTo>
                        <a:pt x="18019" y="104596"/>
                      </a:lnTo>
                      <a:lnTo>
                        <a:pt x="37543" y="117776"/>
                      </a:lnTo>
                      <a:lnTo>
                        <a:pt x="61411" y="122614"/>
                      </a:lnTo>
                      <a:lnTo>
                        <a:pt x="1857671" y="122614"/>
                      </a:lnTo>
                      <a:lnTo>
                        <a:pt x="1881508" y="117776"/>
                      </a:lnTo>
                      <a:lnTo>
                        <a:pt x="1900964" y="104596"/>
                      </a:lnTo>
                      <a:lnTo>
                        <a:pt x="1914077" y="85074"/>
                      </a:lnTo>
                      <a:lnTo>
                        <a:pt x="1918883" y="61212"/>
                      </a:lnTo>
                      <a:lnTo>
                        <a:pt x="1914077" y="37371"/>
                      </a:lnTo>
                      <a:lnTo>
                        <a:pt x="1900964" y="17915"/>
                      </a:lnTo>
                      <a:lnTo>
                        <a:pt x="1881508" y="4805"/>
                      </a:lnTo>
                      <a:lnTo>
                        <a:pt x="1857671" y="0"/>
                      </a:lnTo>
                      <a:close/>
                    </a:path>
                  </a:pathLst>
                </a:custGeom>
                <a:solidFill>
                  <a:srgbClr val="00A652"/>
                </a:solidFill>
              </p:spPr>
              <p:txBody>
                <a:bodyPr wrap="square" lIns="0" tIns="0" rIns="0" bIns="0" rtlCol="0"/>
                <a:lstStyle/>
                <a:p>
                  <a:endParaRPr sz="1092"/>
                </a:p>
              </p:txBody>
            </p:sp>
          </p:grpSp>
          <p:grpSp>
            <p:nvGrpSpPr>
              <p:cNvPr id="55" name="Group 54"/>
              <p:cNvGrpSpPr/>
              <p:nvPr/>
            </p:nvGrpSpPr>
            <p:grpSpPr>
              <a:xfrm>
                <a:off x="777449" y="2470261"/>
                <a:ext cx="252412" cy="248226"/>
                <a:chOff x="1004058" y="2362339"/>
                <a:chExt cx="2353438" cy="1962311"/>
              </a:xfrm>
            </p:grpSpPr>
            <p:sp>
              <p:nvSpPr>
                <p:cNvPr id="56" name="object 18"/>
                <p:cNvSpPr/>
                <p:nvPr/>
              </p:nvSpPr>
              <p:spPr>
                <a:xfrm>
                  <a:off x="1242388" y="3089126"/>
                  <a:ext cx="910678" cy="974213"/>
                </a:xfrm>
                <a:custGeom>
                  <a:avLst/>
                  <a:gdLst/>
                  <a:ahLst/>
                  <a:cxnLst/>
                  <a:rect l="l" t="t" r="r" b="b"/>
                  <a:pathLst>
                    <a:path w="1501775" h="1606550">
                      <a:moveTo>
                        <a:pt x="558780" y="0"/>
                      </a:moveTo>
                      <a:lnTo>
                        <a:pt x="507967" y="370"/>
                      </a:lnTo>
                      <a:lnTo>
                        <a:pt x="457158" y="1635"/>
                      </a:lnTo>
                      <a:lnTo>
                        <a:pt x="406369" y="3796"/>
                      </a:lnTo>
                      <a:lnTo>
                        <a:pt x="355615" y="6854"/>
                      </a:lnTo>
                      <a:lnTo>
                        <a:pt x="304908" y="10809"/>
                      </a:lnTo>
                      <a:lnTo>
                        <a:pt x="254265" y="15662"/>
                      </a:lnTo>
                      <a:lnTo>
                        <a:pt x="203698" y="21414"/>
                      </a:lnTo>
                      <a:lnTo>
                        <a:pt x="153223" y="28066"/>
                      </a:lnTo>
                      <a:lnTo>
                        <a:pt x="102854" y="35618"/>
                      </a:lnTo>
                      <a:lnTo>
                        <a:pt x="52605" y="44073"/>
                      </a:lnTo>
                      <a:lnTo>
                        <a:pt x="14935" y="66293"/>
                      </a:lnTo>
                      <a:lnTo>
                        <a:pt x="0" y="108029"/>
                      </a:lnTo>
                      <a:lnTo>
                        <a:pt x="0" y="1541315"/>
                      </a:lnTo>
                      <a:lnTo>
                        <a:pt x="5008" y="1566558"/>
                      </a:lnTo>
                      <a:lnTo>
                        <a:pt x="18652" y="1587196"/>
                      </a:lnTo>
                      <a:lnTo>
                        <a:pt x="38859" y="1601124"/>
                      </a:lnTo>
                      <a:lnTo>
                        <a:pt x="63558" y="1606235"/>
                      </a:lnTo>
                      <a:lnTo>
                        <a:pt x="88256" y="1601124"/>
                      </a:lnTo>
                      <a:lnTo>
                        <a:pt x="108463" y="1587196"/>
                      </a:lnTo>
                      <a:lnTo>
                        <a:pt x="122108" y="1566558"/>
                      </a:lnTo>
                      <a:lnTo>
                        <a:pt x="127116" y="1541315"/>
                      </a:lnTo>
                      <a:lnTo>
                        <a:pt x="127116" y="163179"/>
                      </a:lnTo>
                      <a:lnTo>
                        <a:pt x="176976" y="155788"/>
                      </a:lnTo>
                      <a:lnTo>
                        <a:pt x="226944" y="149322"/>
                      </a:lnTo>
                      <a:lnTo>
                        <a:pt x="277005" y="143779"/>
                      </a:lnTo>
                      <a:lnTo>
                        <a:pt x="327143" y="139157"/>
                      </a:lnTo>
                      <a:lnTo>
                        <a:pt x="377342" y="135457"/>
                      </a:lnTo>
                      <a:lnTo>
                        <a:pt x="427588" y="132678"/>
                      </a:lnTo>
                      <a:lnTo>
                        <a:pt x="477866" y="130817"/>
                      </a:lnTo>
                      <a:lnTo>
                        <a:pt x="528159" y="129874"/>
                      </a:lnTo>
                      <a:lnTo>
                        <a:pt x="1409705" y="129849"/>
                      </a:lnTo>
                      <a:lnTo>
                        <a:pt x="1360781" y="115068"/>
                      </a:lnTo>
                      <a:lnTo>
                        <a:pt x="1311839" y="101237"/>
                      </a:lnTo>
                      <a:lnTo>
                        <a:pt x="1262671" y="88288"/>
                      </a:lnTo>
                      <a:lnTo>
                        <a:pt x="1213294" y="76221"/>
                      </a:lnTo>
                      <a:lnTo>
                        <a:pt x="1163720" y="65037"/>
                      </a:lnTo>
                      <a:lnTo>
                        <a:pt x="1113965" y="54736"/>
                      </a:lnTo>
                      <a:lnTo>
                        <a:pt x="1064042" y="45321"/>
                      </a:lnTo>
                      <a:lnTo>
                        <a:pt x="1013967" y="36790"/>
                      </a:lnTo>
                      <a:lnTo>
                        <a:pt x="963753" y="29146"/>
                      </a:lnTo>
                      <a:lnTo>
                        <a:pt x="913415" y="22389"/>
                      </a:lnTo>
                      <a:lnTo>
                        <a:pt x="862967" y="16519"/>
                      </a:lnTo>
                      <a:lnTo>
                        <a:pt x="812424" y="11539"/>
                      </a:lnTo>
                      <a:lnTo>
                        <a:pt x="761800" y="7448"/>
                      </a:lnTo>
                      <a:lnTo>
                        <a:pt x="711109" y="4248"/>
                      </a:lnTo>
                      <a:lnTo>
                        <a:pt x="660366" y="1939"/>
                      </a:lnTo>
                      <a:lnTo>
                        <a:pt x="609585" y="523"/>
                      </a:lnTo>
                      <a:lnTo>
                        <a:pt x="558780" y="0"/>
                      </a:lnTo>
                      <a:close/>
                    </a:path>
                    <a:path w="1501775" h="1606550">
                      <a:moveTo>
                        <a:pt x="1409705" y="129849"/>
                      </a:moveTo>
                      <a:lnTo>
                        <a:pt x="578452" y="129849"/>
                      </a:lnTo>
                      <a:lnTo>
                        <a:pt x="628730" y="130740"/>
                      </a:lnTo>
                      <a:lnTo>
                        <a:pt x="678979" y="132546"/>
                      </a:lnTo>
                      <a:lnTo>
                        <a:pt x="729181" y="135266"/>
                      </a:lnTo>
                      <a:lnTo>
                        <a:pt x="779323" y="138900"/>
                      </a:lnTo>
                      <a:lnTo>
                        <a:pt x="829388" y="143445"/>
                      </a:lnTo>
                      <a:lnTo>
                        <a:pt x="879361" y="148902"/>
                      </a:lnTo>
                      <a:lnTo>
                        <a:pt x="929228" y="155269"/>
                      </a:lnTo>
                      <a:lnTo>
                        <a:pt x="978972" y="162545"/>
                      </a:lnTo>
                      <a:lnTo>
                        <a:pt x="1028578" y="170730"/>
                      </a:lnTo>
                      <a:lnTo>
                        <a:pt x="1078031" y="179821"/>
                      </a:lnTo>
                      <a:lnTo>
                        <a:pt x="1127316" y="189819"/>
                      </a:lnTo>
                      <a:lnTo>
                        <a:pt x="1176417" y="200722"/>
                      </a:lnTo>
                      <a:lnTo>
                        <a:pt x="1225318" y="212529"/>
                      </a:lnTo>
                      <a:lnTo>
                        <a:pt x="1274006" y="225239"/>
                      </a:lnTo>
                      <a:lnTo>
                        <a:pt x="1322463" y="238851"/>
                      </a:lnTo>
                      <a:lnTo>
                        <a:pt x="1370675" y="253364"/>
                      </a:lnTo>
                      <a:lnTo>
                        <a:pt x="1418626" y="268778"/>
                      </a:lnTo>
                      <a:lnTo>
                        <a:pt x="1443639" y="271674"/>
                      </a:lnTo>
                      <a:lnTo>
                        <a:pt x="1467074" y="264816"/>
                      </a:lnTo>
                      <a:lnTo>
                        <a:pt x="1486329" y="249526"/>
                      </a:lnTo>
                      <a:lnTo>
                        <a:pt x="1498802" y="227125"/>
                      </a:lnTo>
                      <a:lnTo>
                        <a:pt x="1501659" y="201564"/>
                      </a:lnTo>
                      <a:lnTo>
                        <a:pt x="1494942" y="177671"/>
                      </a:lnTo>
                      <a:lnTo>
                        <a:pt x="1479938" y="158066"/>
                      </a:lnTo>
                      <a:lnTo>
                        <a:pt x="1457934" y="145368"/>
                      </a:lnTo>
                      <a:lnTo>
                        <a:pt x="1409705" y="129849"/>
                      </a:lnTo>
                      <a:close/>
                    </a:path>
                  </a:pathLst>
                </a:custGeom>
                <a:solidFill>
                  <a:srgbClr val="00A651"/>
                </a:solidFill>
              </p:spPr>
              <p:txBody>
                <a:bodyPr wrap="square" lIns="0" tIns="0" rIns="0" bIns="0" rtlCol="0"/>
                <a:lstStyle/>
                <a:p>
                  <a:endParaRPr sz="1092"/>
                </a:p>
              </p:txBody>
            </p:sp>
            <p:sp>
              <p:nvSpPr>
                <p:cNvPr id="57" name="object 20"/>
                <p:cNvSpPr/>
                <p:nvPr/>
              </p:nvSpPr>
              <p:spPr>
                <a:xfrm>
                  <a:off x="1318059" y="2362339"/>
                  <a:ext cx="521377" cy="239895"/>
                </a:xfrm>
                <a:custGeom>
                  <a:avLst/>
                  <a:gdLst/>
                  <a:ahLst/>
                  <a:cxnLst/>
                  <a:rect l="l" t="t" r="r" b="b"/>
                  <a:pathLst>
                    <a:path w="859789" h="395604">
                      <a:moveTo>
                        <a:pt x="429536" y="0"/>
                      </a:moveTo>
                      <a:lnTo>
                        <a:pt x="379361" y="322"/>
                      </a:lnTo>
                      <a:lnTo>
                        <a:pt x="329206" y="1291"/>
                      </a:lnTo>
                      <a:lnTo>
                        <a:pt x="279098" y="2906"/>
                      </a:lnTo>
                      <a:lnTo>
                        <a:pt x="229066" y="5166"/>
                      </a:lnTo>
                      <a:lnTo>
                        <a:pt x="179135" y="8073"/>
                      </a:lnTo>
                      <a:lnTo>
                        <a:pt x="131574" y="18042"/>
                      </a:lnTo>
                      <a:lnTo>
                        <a:pt x="88799" y="39659"/>
                      </a:lnTo>
                      <a:lnTo>
                        <a:pt x="52532" y="71043"/>
                      </a:lnTo>
                      <a:lnTo>
                        <a:pt x="24495" y="110315"/>
                      </a:lnTo>
                      <a:lnTo>
                        <a:pt x="6410" y="155594"/>
                      </a:lnTo>
                      <a:lnTo>
                        <a:pt x="24" y="204810"/>
                      </a:lnTo>
                      <a:lnTo>
                        <a:pt x="0" y="395087"/>
                      </a:lnTo>
                      <a:lnTo>
                        <a:pt x="127116" y="395087"/>
                      </a:lnTo>
                      <a:lnTo>
                        <a:pt x="127154" y="204810"/>
                      </a:lnTo>
                      <a:lnTo>
                        <a:pt x="132050" y="180567"/>
                      </a:lnTo>
                      <a:lnTo>
                        <a:pt x="164571" y="144252"/>
                      </a:lnTo>
                      <a:lnTo>
                        <a:pt x="235783" y="134689"/>
                      </a:lnTo>
                      <a:lnTo>
                        <a:pt x="284141" y="132484"/>
                      </a:lnTo>
                      <a:lnTo>
                        <a:pt x="332587" y="130913"/>
                      </a:lnTo>
                      <a:lnTo>
                        <a:pt x="381086" y="129974"/>
                      </a:lnTo>
                      <a:lnTo>
                        <a:pt x="842578" y="129660"/>
                      </a:lnTo>
                      <a:lnTo>
                        <a:pt x="834801" y="110215"/>
                      </a:lnTo>
                      <a:lnTo>
                        <a:pt x="806728" y="70945"/>
                      </a:lnTo>
                      <a:lnTo>
                        <a:pt x="770392" y="39563"/>
                      </a:lnTo>
                      <a:lnTo>
                        <a:pt x="727505" y="17972"/>
                      </a:lnTo>
                      <a:lnTo>
                        <a:pt x="679780" y="8073"/>
                      </a:lnTo>
                      <a:lnTo>
                        <a:pt x="629906" y="5166"/>
                      </a:lnTo>
                      <a:lnTo>
                        <a:pt x="579917" y="2906"/>
                      </a:lnTo>
                      <a:lnTo>
                        <a:pt x="529842" y="1291"/>
                      </a:lnTo>
                      <a:lnTo>
                        <a:pt x="479706" y="322"/>
                      </a:lnTo>
                      <a:lnTo>
                        <a:pt x="429536" y="0"/>
                      </a:lnTo>
                      <a:close/>
                    </a:path>
                    <a:path w="859789" h="395604">
                      <a:moveTo>
                        <a:pt x="842578" y="129660"/>
                      </a:moveTo>
                      <a:lnTo>
                        <a:pt x="429607" y="129660"/>
                      </a:lnTo>
                      <a:lnTo>
                        <a:pt x="478115" y="129969"/>
                      </a:lnTo>
                      <a:lnTo>
                        <a:pt x="526579" y="130895"/>
                      </a:lnTo>
                      <a:lnTo>
                        <a:pt x="574965" y="132435"/>
                      </a:lnTo>
                      <a:lnTo>
                        <a:pt x="623240" y="134583"/>
                      </a:lnTo>
                      <a:lnTo>
                        <a:pt x="671372" y="137336"/>
                      </a:lnTo>
                      <a:lnTo>
                        <a:pt x="713972" y="159459"/>
                      </a:lnTo>
                      <a:lnTo>
                        <a:pt x="732159" y="204810"/>
                      </a:lnTo>
                      <a:lnTo>
                        <a:pt x="732197" y="395087"/>
                      </a:lnTo>
                      <a:lnTo>
                        <a:pt x="859314" y="395087"/>
                      </a:lnTo>
                      <a:lnTo>
                        <a:pt x="859314" y="204810"/>
                      </a:lnTo>
                      <a:lnTo>
                        <a:pt x="852900" y="155471"/>
                      </a:lnTo>
                      <a:lnTo>
                        <a:pt x="842578" y="129660"/>
                      </a:lnTo>
                      <a:close/>
                    </a:path>
                  </a:pathLst>
                </a:custGeom>
                <a:solidFill>
                  <a:srgbClr val="00A651"/>
                </a:solidFill>
              </p:spPr>
              <p:txBody>
                <a:bodyPr wrap="square" lIns="0" tIns="0" rIns="0" bIns="0" rtlCol="0"/>
                <a:lstStyle/>
                <a:p>
                  <a:endParaRPr sz="1092"/>
                </a:p>
              </p:txBody>
            </p:sp>
            <p:grpSp>
              <p:nvGrpSpPr>
                <p:cNvPr id="58" name="Group 57"/>
                <p:cNvGrpSpPr/>
                <p:nvPr/>
              </p:nvGrpSpPr>
              <p:grpSpPr>
                <a:xfrm>
                  <a:off x="1004058" y="2547962"/>
                  <a:ext cx="2353438" cy="1776688"/>
                  <a:chOff x="1655061" y="4201778"/>
                  <a:chExt cx="3880994" cy="2929890"/>
                </a:xfrm>
              </p:grpSpPr>
              <p:sp>
                <p:nvSpPr>
                  <p:cNvPr id="59" name="object 19"/>
                  <p:cNvSpPr/>
                  <p:nvPr/>
                </p:nvSpPr>
                <p:spPr>
                  <a:xfrm>
                    <a:off x="1655061" y="4201778"/>
                    <a:ext cx="1894839" cy="2929890"/>
                  </a:xfrm>
                  <a:custGeom>
                    <a:avLst/>
                    <a:gdLst/>
                    <a:ahLst/>
                    <a:cxnLst/>
                    <a:rect l="l" t="t" r="r" b="b"/>
                    <a:pathLst>
                      <a:path w="1894839" h="2929890">
                        <a:moveTo>
                          <a:pt x="947410" y="0"/>
                        </a:moveTo>
                        <a:lnTo>
                          <a:pt x="898002" y="425"/>
                        </a:lnTo>
                        <a:lnTo>
                          <a:pt x="848603" y="1702"/>
                        </a:lnTo>
                        <a:lnTo>
                          <a:pt x="799226" y="3831"/>
                        </a:lnTo>
                        <a:lnTo>
                          <a:pt x="749881" y="6811"/>
                        </a:lnTo>
                        <a:lnTo>
                          <a:pt x="700578" y="10643"/>
                        </a:lnTo>
                        <a:lnTo>
                          <a:pt x="651328" y="15326"/>
                        </a:lnTo>
                        <a:lnTo>
                          <a:pt x="602142" y="20860"/>
                        </a:lnTo>
                        <a:lnTo>
                          <a:pt x="553030" y="27246"/>
                        </a:lnTo>
                        <a:lnTo>
                          <a:pt x="504003" y="34483"/>
                        </a:lnTo>
                        <a:lnTo>
                          <a:pt x="455071" y="42572"/>
                        </a:lnTo>
                        <a:lnTo>
                          <a:pt x="406245" y="51513"/>
                        </a:lnTo>
                        <a:lnTo>
                          <a:pt x="357536" y="61304"/>
                        </a:lnTo>
                        <a:lnTo>
                          <a:pt x="308954" y="71947"/>
                        </a:lnTo>
                        <a:lnTo>
                          <a:pt x="260510" y="83442"/>
                        </a:lnTo>
                        <a:lnTo>
                          <a:pt x="212215" y="95788"/>
                        </a:lnTo>
                        <a:lnTo>
                          <a:pt x="164078" y="108986"/>
                        </a:lnTo>
                        <a:lnTo>
                          <a:pt x="120006" y="127842"/>
                        </a:lnTo>
                        <a:lnTo>
                          <a:pt x="80684" y="156513"/>
                        </a:lnTo>
                        <a:lnTo>
                          <a:pt x="47567" y="193050"/>
                        </a:lnTo>
                        <a:lnTo>
                          <a:pt x="22111" y="235502"/>
                        </a:lnTo>
                        <a:lnTo>
                          <a:pt x="5770" y="281919"/>
                        </a:lnTo>
                        <a:lnTo>
                          <a:pt x="0" y="330351"/>
                        </a:lnTo>
                        <a:lnTo>
                          <a:pt x="0" y="2599685"/>
                        </a:lnTo>
                        <a:lnTo>
                          <a:pt x="5758" y="2648028"/>
                        </a:lnTo>
                        <a:lnTo>
                          <a:pt x="22076" y="2694364"/>
                        </a:lnTo>
                        <a:lnTo>
                          <a:pt x="47520" y="2736756"/>
                        </a:lnTo>
                        <a:lnTo>
                          <a:pt x="80656" y="2773266"/>
                        </a:lnTo>
                        <a:lnTo>
                          <a:pt x="120050" y="2801954"/>
                        </a:lnTo>
                        <a:lnTo>
                          <a:pt x="164267" y="2820882"/>
                        </a:lnTo>
                        <a:lnTo>
                          <a:pt x="212386" y="2834060"/>
                        </a:lnTo>
                        <a:lnTo>
                          <a:pt x="260663" y="2846389"/>
                        </a:lnTo>
                        <a:lnTo>
                          <a:pt x="309090" y="2857870"/>
                        </a:lnTo>
                        <a:lnTo>
                          <a:pt x="357654" y="2868503"/>
                        </a:lnTo>
                        <a:lnTo>
                          <a:pt x="406345" y="2878286"/>
                        </a:lnTo>
                        <a:lnTo>
                          <a:pt x="455153" y="2887220"/>
                        </a:lnTo>
                        <a:lnTo>
                          <a:pt x="504066" y="2895305"/>
                        </a:lnTo>
                        <a:lnTo>
                          <a:pt x="553076" y="2902539"/>
                        </a:lnTo>
                        <a:lnTo>
                          <a:pt x="602170" y="2908924"/>
                        </a:lnTo>
                        <a:lnTo>
                          <a:pt x="651338" y="2914458"/>
                        </a:lnTo>
                        <a:lnTo>
                          <a:pt x="700569" y="2919142"/>
                        </a:lnTo>
                        <a:lnTo>
                          <a:pt x="749854" y="2922974"/>
                        </a:lnTo>
                        <a:lnTo>
                          <a:pt x="799181" y="2925956"/>
                        </a:lnTo>
                        <a:lnTo>
                          <a:pt x="848540" y="2928086"/>
                        </a:lnTo>
                        <a:lnTo>
                          <a:pt x="897920" y="2929364"/>
                        </a:lnTo>
                        <a:lnTo>
                          <a:pt x="947311" y="2929790"/>
                        </a:lnTo>
                        <a:lnTo>
                          <a:pt x="996737" y="2929364"/>
                        </a:lnTo>
                        <a:lnTo>
                          <a:pt x="1046153" y="2928085"/>
                        </a:lnTo>
                        <a:lnTo>
                          <a:pt x="1095548" y="2925954"/>
                        </a:lnTo>
                        <a:lnTo>
                          <a:pt x="1144911" y="2922971"/>
                        </a:lnTo>
                        <a:lnTo>
                          <a:pt x="1194232" y="2919135"/>
                        </a:lnTo>
                        <a:lnTo>
                          <a:pt x="1243500" y="2914447"/>
                        </a:lnTo>
                        <a:lnTo>
                          <a:pt x="1292704" y="2908906"/>
                        </a:lnTo>
                        <a:lnTo>
                          <a:pt x="1341834" y="2902513"/>
                        </a:lnTo>
                        <a:lnTo>
                          <a:pt x="1390880" y="2895267"/>
                        </a:lnTo>
                        <a:lnTo>
                          <a:pt x="1439830" y="2887169"/>
                        </a:lnTo>
                        <a:lnTo>
                          <a:pt x="1488674" y="2878218"/>
                        </a:lnTo>
                        <a:lnTo>
                          <a:pt x="1537401" y="2868414"/>
                        </a:lnTo>
                        <a:lnTo>
                          <a:pt x="1586001" y="2857758"/>
                        </a:lnTo>
                        <a:lnTo>
                          <a:pt x="1634463" y="2846249"/>
                        </a:lnTo>
                        <a:lnTo>
                          <a:pt x="1682777" y="2833887"/>
                        </a:lnTo>
                        <a:lnTo>
                          <a:pt x="1730931" y="2820673"/>
                        </a:lnTo>
                        <a:lnTo>
                          <a:pt x="1775055" y="2801819"/>
                        </a:lnTo>
                        <a:lnTo>
                          <a:pt x="1777394" y="2800113"/>
                        </a:lnTo>
                        <a:lnTo>
                          <a:pt x="947359" y="2800113"/>
                        </a:lnTo>
                        <a:lnTo>
                          <a:pt x="896956" y="2799645"/>
                        </a:lnTo>
                        <a:lnTo>
                          <a:pt x="846566" y="2798251"/>
                        </a:lnTo>
                        <a:lnTo>
                          <a:pt x="796202" y="2795931"/>
                        </a:lnTo>
                        <a:lnTo>
                          <a:pt x="745878" y="2792685"/>
                        </a:lnTo>
                        <a:lnTo>
                          <a:pt x="695605" y="2788513"/>
                        </a:lnTo>
                        <a:lnTo>
                          <a:pt x="645397" y="2783416"/>
                        </a:lnTo>
                        <a:lnTo>
                          <a:pt x="595266" y="2777392"/>
                        </a:lnTo>
                        <a:lnTo>
                          <a:pt x="545224" y="2770444"/>
                        </a:lnTo>
                        <a:lnTo>
                          <a:pt x="495284" y="2762570"/>
                        </a:lnTo>
                        <a:lnTo>
                          <a:pt x="445459" y="2753771"/>
                        </a:lnTo>
                        <a:lnTo>
                          <a:pt x="395761" y="2744047"/>
                        </a:lnTo>
                        <a:lnTo>
                          <a:pt x="346204" y="2733397"/>
                        </a:lnTo>
                        <a:lnTo>
                          <a:pt x="296798" y="2721824"/>
                        </a:lnTo>
                        <a:lnTo>
                          <a:pt x="247558" y="2709325"/>
                        </a:lnTo>
                        <a:lnTo>
                          <a:pt x="198496" y="2695902"/>
                        </a:lnTo>
                        <a:lnTo>
                          <a:pt x="149015" y="2658426"/>
                        </a:lnTo>
                        <a:lnTo>
                          <a:pt x="127106" y="2599685"/>
                        </a:lnTo>
                        <a:lnTo>
                          <a:pt x="127106" y="330351"/>
                        </a:lnTo>
                        <a:lnTo>
                          <a:pt x="148990" y="271448"/>
                        </a:lnTo>
                        <a:lnTo>
                          <a:pt x="198297" y="233945"/>
                        </a:lnTo>
                        <a:lnTo>
                          <a:pt x="247397" y="220522"/>
                        </a:lnTo>
                        <a:lnTo>
                          <a:pt x="296672" y="208023"/>
                        </a:lnTo>
                        <a:lnTo>
                          <a:pt x="346110" y="196447"/>
                        </a:lnTo>
                        <a:lnTo>
                          <a:pt x="395699" y="185794"/>
                        </a:lnTo>
                        <a:lnTo>
                          <a:pt x="445425" y="176066"/>
                        </a:lnTo>
                        <a:lnTo>
                          <a:pt x="495276" y="167263"/>
                        </a:lnTo>
                        <a:lnTo>
                          <a:pt x="545240" y="159385"/>
                        </a:lnTo>
                        <a:lnTo>
                          <a:pt x="595305" y="152433"/>
                        </a:lnTo>
                        <a:lnTo>
                          <a:pt x="645457" y="146406"/>
                        </a:lnTo>
                        <a:lnTo>
                          <a:pt x="695684" y="141305"/>
                        </a:lnTo>
                        <a:lnTo>
                          <a:pt x="745974" y="137131"/>
                        </a:lnTo>
                        <a:lnTo>
                          <a:pt x="796314" y="133884"/>
                        </a:lnTo>
                        <a:lnTo>
                          <a:pt x="846692" y="131564"/>
                        </a:lnTo>
                        <a:lnTo>
                          <a:pt x="897095" y="130172"/>
                        </a:lnTo>
                        <a:lnTo>
                          <a:pt x="1777440" y="129708"/>
                        </a:lnTo>
                        <a:lnTo>
                          <a:pt x="1774880" y="127842"/>
                        </a:lnTo>
                        <a:lnTo>
                          <a:pt x="1730743" y="108986"/>
                        </a:lnTo>
                        <a:lnTo>
                          <a:pt x="1682606" y="95788"/>
                        </a:lnTo>
                        <a:lnTo>
                          <a:pt x="1634310" y="83442"/>
                        </a:lnTo>
                        <a:lnTo>
                          <a:pt x="1585866" y="71947"/>
                        </a:lnTo>
                        <a:lnTo>
                          <a:pt x="1537285" y="61304"/>
                        </a:lnTo>
                        <a:lnTo>
                          <a:pt x="1488575" y="51513"/>
                        </a:lnTo>
                        <a:lnTo>
                          <a:pt x="1439750" y="42572"/>
                        </a:lnTo>
                        <a:lnTo>
                          <a:pt x="1390818" y="34483"/>
                        </a:lnTo>
                        <a:lnTo>
                          <a:pt x="1341791" y="27246"/>
                        </a:lnTo>
                        <a:lnTo>
                          <a:pt x="1292679" y="20860"/>
                        </a:lnTo>
                        <a:lnTo>
                          <a:pt x="1243493" y="15326"/>
                        </a:lnTo>
                        <a:lnTo>
                          <a:pt x="1194243" y="10643"/>
                        </a:lnTo>
                        <a:lnTo>
                          <a:pt x="1144940" y="6811"/>
                        </a:lnTo>
                        <a:lnTo>
                          <a:pt x="1095595" y="3831"/>
                        </a:lnTo>
                        <a:lnTo>
                          <a:pt x="1046218" y="1702"/>
                        </a:lnTo>
                        <a:lnTo>
                          <a:pt x="996819" y="425"/>
                        </a:lnTo>
                        <a:lnTo>
                          <a:pt x="947410" y="0"/>
                        </a:lnTo>
                        <a:close/>
                      </a:path>
                      <a:path w="1894839" h="2929890">
                        <a:moveTo>
                          <a:pt x="1777440" y="129708"/>
                        </a:moveTo>
                        <a:lnTo>
                          <a:pt x="947510" y="129708"/>
                        </a:lnTo>
                        <a:lnTo>
                          <a:pt x="997921" y="130172"/>
                        </a:lnTo>
                        <a:lnTo>
                          <a:pt x="1048314" y="131564"/>
                        </a:lnTo>
                        <a:lnTo>
                          <a:pt x="1098678" y="133884"/>
                        </a:lnTo>
                        <a:lnTo>
                          <a:pt x="1149001" y="137131"/>
                        </a:lnTo>
                        <a:lnTo>
                          <a:pt x="1199270" y="141305"/>
                        </a:lnTo>
                        <a:lnTo>
                          <a:pt x="1249472" y="146406"/>
                        </a:lnTo>
                        <a:lnTo>
                          <a:pt x="1299597" y="152433"/>
                        </a:lnTo>
                        <a:lnTo>
                          <a:pt x="1349632" y="159385"/>
                        </a:lnTo>
                        <a:lnTo>
                          <a:pt x="1399564" y="167263"/>
                        </a:lnTo>
                        <a:lnTo>
                          <a:pt x="1449382" y="176066"/>
                        </a:lnTo>
                        <a:lnTo>
                          <a:pt x="1499073" y="185794"/>
                        </a:lnTo>
                        <a:lnTo>
                          <a:pt x="1548625" y="196447"/>
                        </a:lnTo>
                        <a:lnTo>
                          <a:pt x="1598025" y="208023"/>
                        </a:lnTo>
                        <a:lnTo>
                          <a:pt x="1647263" y="220522"/>
                        </a:lnTo>
                        <a:lnTo>
                          <a:pt x="1696325" y="233945"/>
                        </a:lnTo>
                        <a:lnTo>
                          <a:pt x="1745801" y="271519"/>
                        </a:lnTo>
                        <a:lnTo>
                          <a:pt x="1767705" y="330351"/>
                        </a:lnTo>
                        <a:lnTo>
                          <a:pt x="1767705" y="2599685"/>
                        </a:lnTo>
                        <a:lnTo>
                          <a:pt x="1745825" y="2658426"/>
                        </a:lnTo>
                        <a:lnTo>
                          <a:pt x="1696513" y="2695902"/>
                        </a:lnTo>
                        <a:lnTo>
                          <a:pt x="1647414" y="2709342"/>
                        </a:lnTo>
                        <a:lnTo>
                          <a:pt x="1598139" y="2721854"/>
                        </a:lnTo>
                        <a:lnTo>
                          <a:pt x="1548701" y="2733438"/>
                        </a:lnTo>
                        <a:lnTo>
                          <a:pt x="1499114" y="2744095"/>
                        </a:lnTo>
                        <a:lnTo>
                          <a:pt x="1449389" y="2753823"/>
                        </a:lnTo>
                        <a:lnTo>
                          <a:pt x="1399539" y="2762624"/>
                        </a:lnTo>
                        <a:lnTo>
                          <a:pt x="1349578" y="2770498"/>
                        </a:lnTo>
                        <a:lnTo>
                          <a:pt x="1299517" y="2777444"/>
                        </a:lnTo>
                        <a:lnTo>
                          <a:pt x="1249368" y="2783463"/>
                        </a:lnTo>
                        <a:lnTo>
                          <a:pt x="1199146" y="2788555"/>
                        </a:lnTo>
                        <a:lnTo>
                          <a:pt x="1148862" y="2792720"/>
                        </a:lnTo>
                        <a:lnTo>
                          <a:pt x="1098528" y="2795958"/>
                        </a:lnTo>
                        <a:lnTo>
                          <a:pt x="1048158" y="2798270"/>
                        </a:lnTo>
                        <a:lnTo>
                          <a:pt x="997765" y="2799655"/>
                        </a:lnTo>
                        <a:lnTo>
                          <a:pt x="947359" y="2800113"/>
                        </a:lnTo>
                        <a:lnTo>
                          <a:pt x="1777394" y="2800113"/>
                        </a:lnTo>
                        <a:lnTo>
                          <a:pt x="1814360" y="2773159"/>
                        </a:lnTo>
                        <a:lnTo>
                          <a:pt x="1847418" y="2736656"/>
                        </a:lnTo>
                        <a:lnTo>
                          <a:pt x="1872801" y="2694268"/>
                        </a:lnTo>
                        <a:lnTo>
                          <a:pt x="1889078" y="2647958"/>
                        </a:lnTo>
                        <a:lnTo>
                          <a:pt x="1894821" y="2599685"/>
                        </a:lnTo>
                        <a:lnTo>
                          <a:pt x="1894821" y="330351"/>
                        </a:lnTo>
                        <a:lnTo>
                          <a:pt x="1889064" y="281919"/>
                        </a:lnTo>
                        <a:lnTo>
                          <a:pt x="1872752" y="235502"/>
                        </a:lnTo>
                        <a:lnTo>
                          <a:pt x="1847324" y="193050"/>
                        </a:lnTo>
                        <a:lnTo>
                          <a:pt x="1814220" y="156513"/>
                        </a:lnTo>
                        <a:lnTo>
                          <a:pt x="1777440" y="129708"/>
                        </a:lnTo>
                        <a:close/>
                      </a:path>
                    </a:pathLst>
                  </a:custGeom>
                  <a:solidFill>
                    <a:srgbClr val="00A651"/>
                  </a:solidFill>
                </p:spPr>
                <p:txBody>
                  <a:bodyPr wrap="square" lIns="0" tIns="0" rIns="0" bIns="0" rtlCol="0"/>
                  <a:lstStyle/>
                  <a:p>
                    <a:endParaRPr sz="1092"/>
                  </a:p>
                </p:txBody>
              </p:sp>
              <p:sp>
                <p:nvSpPr>
                  <p:cNvPr id="60" name="object 21"/>
                  <p:cNvSpPr/>
                  <p:nvPr/>
                </p:nvSpPr>
                <p:spPr>
                  <a:xfrm>
                    <a:off x="3859020" y="4734656"/>
                    <a:ext cx="1677035" cy="2282190"/>
                  </a:xfrm>
                  <a:custGeom>
                    <a:avLst/>
                    <a:gdLst/>
                    <a:ahLst/>
                    <a:cxnLst/>
                    <a:rect l="l" t="t" r="r" b="b"/>
                    <a:pathLst>
                      <a:path w="1677035" h="2282190">
                        <a:moveTo>
                          <a:pt x="67319" y="1355508"/>
                        </a:moveTo>
                        <a:lnTo>
                          <a:pt x="42019" y="1360534"/>
                        </a:lnTo>
                        <a:lnTo>
                          <a:pt x="19797" y="1375612"/>
                        </a:lnTo>
                        <a:lnTo>
                          <a:pt x="4949" y="1398299"/>
                        </a:lnTo>
                        <a:lnTo>
                          <a:pt x="0" y="1424104"/>
                        </a:lnTo>
                        <a:lnTo>
                          <a:pt x="4949" y="1449911"/>
                        </a:lnTo>
                        <a:lnTo>
                          <a:pt x="19797" y="1472604"/>
                        </a:lnTo>
                        <a:lnTo>
                          <a:pt x="793648" y="2262297"/>
                        </a:lnTo>
                        <a:lnTo>
                          <a:pt x="794821" y="2263470"/>
                        </a:lnTo>
                        <a:lnTo>
                          <a:pt x="796391" y="2263857"/>
                        </a:lnTo>
                        <a:lnTo>
                          <a:pt x="800496" y="2267386"/>
                        </a:lnTo>
                        <a:lnTo>
                          <a:pt x="803815" y="2269334"/>
                        </a:lnTo>
                        <a:lnTo>
                          <a:pt x="813208" y="2275197"/>
                        </a:lnTo>
                        <a:lnTo>
                          <a:pt x="819658" y="2277941"/>
                        </a:lnTo>
                        <a:lnTo>
                          <a:pt x="830024" y="2280286"/>
                        </a:lnTo>
                        <a:lnTo>
                          <a:pt x="833542" y="2281260"/>
                        </a:lnTo>
                        <a:lnTo>
                          <a:pt x="837060" y="2281459"/>
                        </a:lnTo>
                        <a:lnTo>
                          <a:pt x="869520" y="2275197"/>
                        </a:lnTo>
                        <a:lnTo>
                          <a:pt x="875981" y="2272265"/>
                        </a:lnTo>
                        <a:lnTo>
                          <a:pt x="882043" y="2268161"/>
                        </a:lnTo>
                        <a:lnTo>
                          <a:pt x="887520" y="2263072"/>
                        </a:lnTo>
                        <a:lnTo>
                          <a:pt x="888305" y="2262685"/>
                        </a:lnTo>
                        <a:lnTo>
                          <a:pt x="1096613" y="2048544"/>
                        </a:lnTo>
                        <a:lnTo>
                          <a:pt x="774287" y="2048544"/>
                        </a:lnTo>
                        <a:lnTo>
                          <a:pt x="114842" y="1375612"/>
                        </a:lnTo>
                        <a:lnTo>
                          <a:pt x="92620" y="1360534"/>
                        </a:lnTo>
                        <a:lnTo>
                          <a:pt x="67319" y="1355508"/>
                        </a:lnTo>
                        <a:close/>
                      </a:path>
                      <a:path w="1677035" h="2282190">
                        <a:moveTo>
                          <a:pt x="841563" y="0"/>
                        </a:moveTo>
                        <a:lnTo>
                          <a:pt x="815374" y="5391"/>
                        </a:lnTo>
                        <a:lnTo>
                          <a:pt x="793990" y="20097"/>
                        </a:lnTo>
                        <a:lnTo>
                          <a:pt x="779573" y="41916"/>
                        </a:lnTo>
                        <a:lnTo>
                          <a:pt x="774287" y="68647"/>
                        </a:lnTo>
                        <a:lnTo>
                          <a:pt x="774287" y="2048544"/>
                        </a:lnTo>
                        <a:lnTo>
                          <a:pt x="1096613" y="2048544"/>
                        </a:lnTo>
                        <a:lnTo>
                          <a:pt x="1098324" y="2046785"/>
                        </a:lnTo>
                        <a:lnTo>
                          <a:pt x="908838" y="2046785"/>
                        </a:lnTo>
                        <a:lnTo>
                          <a:pt x="908838" y="68647"/>
                        </a:lnTo>
                        <a:lnTo>
                          <a:pt x="903551" y="41916"/>
                        </a:lnTo>
                        <a:lnTo>
                          <a:pt x="889132" y="20097"/>
                        </a:lnTo>
                        <a:lnTo>
                          <a:pt x="867748" y="5391"/>
                        </a:lnTo>
                        <a:lnTo>
                          <a:pt x="841563" y="0"/>
                        </a:lnTo>
                        <a:close/>
                      </a:path>
                      <a:path w="1677035" h="2282190">
                        <a:moveTo>
                          <a:pt x="1609079" y="1355681"/>
                        </a:moveTo>
                        <a:lnTo>
                          <a:pt x="1583825" y="1360725"/>
                        </a:lnTo>
                        <a:lnTo>
                          <a:pt x="1561635" y="1375801"/>
                        </a:lnTo>
                        <a:lnTo>
                          <a:pt x="908838" y="2046785"/>
                        </a:lnTo>
                        <a:lnTo>
                          <a:pt x="1098324" y="2046785"/>
                        </a:lnTo>
                        <a:lnTo>
                          <a:pt x="1656868" y="1472604"/>
                        </a:lnTo>
                        <a:lnTo>
                          <a:pt x="1671579" y="1449911"/>
                        </a:lnTo>
                        <a:lnTo>
                          <a:pt x="1676426" y="1424104"/>
                        </a:lnTo>
                        <a:lnTo>
                          <a:pt x="1671447" y="1398299"/>
                        </a:lnTo>
                        <a:lnTo>
                          <a:pt x="1656679" y="1375612"/>
                        </a:lnTo>
                        <a:lnTo>
                          <a:pt x="1634372" y="1360649"/>
                        </a:lnTo>
                        <a:lnTo>
                          <a:pt x="1609079" y="1355681"/>
                        </a:lnTo>
                        <a:close/>
                      </a:path>
                    </a:pathLst>
                  </a:custGeom>
                  <a:solidFill>
                    <a:srgbClr val="00A651"/>
                  </a:solidFill>
                </p:spPr>
                <p:txBody>
                  <a:bodyPr wrap="square" lIns="0" tIns="0" rIns="0" bIns="0" rtlCol="0"/>
                  <a:lstStyle/>
                  <a:p>
                    <a:endParaRPr sz="1092"/>
                  </a:p>
                </p:txBody>
              </p:sp>
            </p:grpSp>
          </p:grpSp>
          <p:pic>
            <p:nvPicPr>
              <p:cNvPr id="7" name="Picture 6"/>
              <p:cNvPicPr>
                <a:picLocks noChangeAspect="1"/>
              </p:cNvPicPr>
              <p:nvPr/>
            </p:nvPicPr>
            <p:blipFill>
              <a:blip r:embed="rId5"/>
              <a:stretch>
                <a:fillRect/>
              </a:stretch>
            </p:blipFill>
            <p:spPr>
              <a:xfrm>
                <a:off x="674236" y="2718487"/>
                <a:ext cx="398559" cy="404885"/>
              </a:xfrm>
              <a:prstGeom prst="rect">
                <a:avLst/>
              </a:prstGeom>
            </p:spPr>
          </p:pic>
          <p:pic>
            <p:nvPicPr>
              <p:cNvPr id="9" name="Picture 8"/>
              <p:cNvPicPr>
                <a:picLocks noChangeAspect="1"/>
              </p:cNvPicPr>
              <p:nvPr/>
            </p:nvPicPr>
            <p:blipFill>
              <a:blip r:embed="rId6"/>
              <a:stretch>
                <a:fillRect/>
              </a:stretch>
            </p:blipFill>
            <p:spPr>
              <a:xfrm>
                <a:off x="678219" y="3064352"/>
                <a:ext cx="362006" cy="368836"/>
              </a:xfrm>
              <a:prstGeom prst="rect">
                <a:avLst/>
              </a:prstGeom>
            </p:spPr>
          </p:pic>
          <p:pic>
            <p:nvPicPr>
              <p:cNvPr id="61" name="Picture 60"/>
              <p:cNvPicPr>
                <a:picLocks noChangeAspect="1"/>
              </p:cNvPicPr>
              <p:nvPr/>
            </p:nvPicPr>
            <p:blipFill>
              <a:blip r:embed="rId7"/>
              <a:stretch>
                <a:fillRect/>
              </a:stretch>
            </p:blipFill>
            <p:spPr>
              <a:xfrm>
                <a:off x="676964" y="3701590"/>
                <a:ext cx="384158" cy="358788"/>
              </a:xfrm>
              <a:prstGeom prst="rect">
                <a:avLst/>
              </a:prstGeom>
            </p:spPr>
          </p:pic>
          <p:pic>
            <p:nvPicPr>
              <p:cNvPr id="10" name="Picture 9"/>
              <p:cNvPicPr>
                <a:picLocks noChangeAspect="1"/>
              </p:cNvPicPr>
              <p:nvPr/>
            </p:nvPicPr>
            <p:blipFill>
              <a:blip r:embed="rId8"/>
              <a:stretch>
                <a:fillRect/>
              </a:stretch>
            </p:blipFill>
            <p:spPr>
              <a:xfrm>
                <a:off x="679203" y="3440887"/>
                <a:ext cx="381443" cy="301976"/>
              </a:xfrm>
              <a:prstGeom prst="rect">
                <a:avLst/>
              </a:prstGeom>
            </p:spPr>
          </p:pic>
          <p:pic>
            <p:nvPicPr>
              <p:cNvPr id="62" name="Picture 61"/>
              <p:cNvPicPr>
                <a:picLocks noChangeAspect="1"/>
              </p:cNvPicPr>
              <p:nvPr/>
            </p:nvPicPr>
            <p:blipFill>
              <a:blip r:embed="rId9"/>
              <a:stretch>
                <a:fillRect/>
              </a:stretch>
            </p:blipFill>
            <p:spPr>
              <a:xfrm>
                <a:off x="717337" y="4056875"/>
                <a:ext cx="299416" cy="323507"/>
              </a:xfrm>
              <a:prstGeom prst="rect">
                <a:avLst/>
              </a:prstGeom>
            </p:spPr>
          </p:pic>
          <p:pic>
            <p:nvPicPr>
              <p:cNvPr id="63" name="Picture 62"/>
              <p:cNvPicPr>
                <a:picLocks noChangeAspect="1"/>
              </p:cNvPicPr>
              <p:nvPr/>
            </p:nvPicPr>
            <p:blipFill>
              <a:blip r:embed="rId10"/>
              <a:stretch>
                <a:fillRect/>
              </a:stretch>
            </p:blipFill>
            <p:spPr>
              <a:xfrm>
                <a:off x="674236" y="4374390"/>
                <a:ext cx="398559" cy="320271"/>
              </a:xfrm>
              <a:prstGeom prst="rect">
                <a:avLst/>
              </a:prstGeom>
            </p:spPr>
          </p:pic>
          <p:pic>
            <p:nvPicPr>
              <p:cNvPr id="64" name="Picture 63"/>
              <p:cNvPicPr>
                <a:picLocks noChangeAspect="1"/>
              </p:cNvPicPr>
              <p:nvPr/>
            </p:nvPicPr>
            <p:blipFill>
              <a:blip r:embed="rId11"/>
              <a:stretch>
                <a:fillRect/>
              </a:stretch>
            </p:blipFill>
            <p:spPr>
              <a:xfrm>
                <a:off x="742698" y="5037758"/>
                <a:ext cx="285330" cy="319916"/>
              </a:xfrm>
              <a:prstGeom prst="rect">
                <a:avLst/>
              </a:prstGeom>
            </p:spPr>
          </p:pic>
          <p:pic>
            <p:nvPicPr>
              <p:cNvPr id="65" name="Picture 64"/>
              <p:cNvPicPr>
                <a:picLocks noChangeAspect="1"/>
              </p:cNvPicPr>
              <p:nvPr/>
            </p:nvPicPr>
            <p:blipFill>
              <a:blip r:embed="rId12"/>
              <a:stretch>
                <a:fillRect/>
              </a:stretch>
            </p:blipFill>
            <p:spPr>
              <a:xfrm>
                <a:off x="729048" y="5359539"/>
                <a:ext cx="292686" cy="371883"/>
              </a:xfrm>
              <a:prstGeom prst="rect">
                <a:avLst/>
              </a:prstGeom>
            </p:spPr>
          </p:pic>
          <p:pic>
            <p:nvPicPr>
              <p:cNvPr id="66" name="Picture 65"/>
              <p:cNvPicPr>
                <a:picLocks noChangeAspect="1"/>
              </p:cNvPicPr>
              <p:nvPr/>
            </p:nvPicPr>
            <p:blipFill>
              <a:blip r:embed="rId13"/>
              <a:stretch>
                <a:fillRect/>
              </a:stretch>
            </p:blipFill>
            <p:spPr>
              <a:xfrm>
                <a:off x="704086" y="5762315"/>
                <a:ext cx="310272" cy="277136"/>
              </a:xfrm>
              <a:prstGeom prst="rect">
                <a:avLst/>
              </a:prstGeom>
            </p:spPr>
          </p:pic>
        </p:grpSp>
      </p:grpSp>
    </p:spTree>
    <p:extLst>
      <p:ext uri="{BB962C8B-B14F-4D97-AF65-F5344CB8AC3E}">
        <p14:creationId xmlns:p14="http://schemas.microsoft.com/office/powerpoint/2010/main" val="4078135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4077</Words>
  <Application>Microsoft Office PowerPoint</Application>
  <PresentationFormat>Widescreen</PresentationFormat>
  <Paragraphs>317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DengXian</vt:lpstr>
      <vt:lpstr>Ebrima</vt:lpstr>
      <vt:lpstr>Georgia</vt:lpstr>
      <vt:lpstr>Symbol</vt:lpstr>
      <vt:lpstr>Times New Roman</vt:lpstr>
      <vt:lpstr>Whitney-Book</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Uson</dc:creator>
  <cp:lastModifiedBy>Adriana Uson</cp:lastModifiedBy>
  <cp:revision>6</cp:revision>
  <cp:lastPrinted>1900-01-01T05:00:00Z</cp:lastPrinted>
  <dcterms:created xsi:type="dcterms:W3CDTF">1900-01-01T05:00:00Z</dcterms:created>
  <dcterms:modified xsi:type="dcterms:W3CDTF">2022-04-14T16:16:35Z</dcterms:modified>
</cp:coreProperties>
</file>